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6.xml" ContentType="application/inkml+xml"/>
  <Override PartName="/ppt/ink/ink5.xml" ContentType="application/inkml+xml"/>
  <Override PartName="/ppt/ink/ink4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6" r:id="rId6"/>
    <p:sldId id="262" r:id="rId7"/>
    <p:sldId id="265" r:id="rId8"/>
    <p:sldId id="267" r:id="rId9"/>
    <p:sldId id="297" r:id="rId10"/>
    <p:sldId id="263" r:id="rId11"/>
    <p:sldId id="269" r:id="rId12"/>
    <p:sldId id="260" r:id="rId13"/>
    <p:sldId id="259" r:id="rId14"/>
    <p:sldId id="270" r:id="rId15"/>
    <p:sldId id="268" r:id="rId16"/>
    <p:sldId id="304" r:id="rId17"/>
    <p:sldId id="305" r:id="rId18"/>
    <p:sldId id="299" r:id="rId19"/>
    <p:sldId id="300" r:id="rId20"/>
    <p:sldId id="302" r:id="rId21"/>
    <p:sldId id="301" r:id="rId22"/>
    <p:sldId id="271" r:id="rId23"/>
    <p:sldId id="272" r:id="rId24"/>
    <p:sldId id="273" r:id="rId25"/>
    <p:sldId id="274" r:id="rId26"/>
    <p:sldId id="275" r:id="rId27"/>
    <p:sldId id="279" r:id="rId28"/>
    <p:sldId id="282" r:id="rId29"/>
    <p:sldId id="291" r:id="rId30"/>
    <p:sldId id="284" r:id="rId31"/>
    <p:sldId id="292" r:id="rId32"/>
    <p:sldId id="285" r:id="rId33"/>
    <p:sldId id="290" r:id="rId34"/>
    <p:sldId id="293" r:id="rId35"/>
    <p:sldId id="289" r:id="rId36"/>
    <p:sldId id="286" r:id="rId37"/>
    <p:sldId id="287" r:id="rId38"/>
    <p:sldId id="288" r:id="rId39"/>
    <p:sldId id="283" r:id="rId40"/>
    <p:sldId id="278" r:id="rId41"/>
    <p:sldId id="276" r:id="rId42"/>
    <p:sldId id="294" r:id="rId43"/>
    <p:sldId id="277" r:id="rId44"/>
    <p:sldId id="303" r:id="rId45"/>
    <p:sldId id="298" r:id="rId46"/>
    <p:sldId id="295" r:id="rId47"/>
    <p:sldId id="296" r:id="rId48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 showGuides="1">
      <p:cViewPr varScale="1">
        <p:scale>
          <a:sx n="102" d="100"/>
          <a:sy n="102" d="100"/>
        </p:scale>
        <p:origin x="192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6FC48-ED79-4246-B36C-B0F52CA45BC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A8F9F7-A22A-410D-B6AE-1A4048876BB6}">
      <dgm:prSet/>
      <dgm:spPr/>
      <dgm:t>
        <a:bodyPr/>
        <a:lstStyle/>
        <a:p>
          <a:r>
            <a:rPr lang="en-GB"/>
            <a:t>Biodiversiteit is een samenvoeging van ‘</a:t>
          </a:r>
          <a:r>
            <a:rPr lang="en-GB" b="1"/>
            <a:t>biologische</a:t>
          </a:r>
          <a:r>
            <a:rPr lang="en-GB"/>
            <a:t>’ en ‘</a:t>
          </a:r>
          <a:r>
            <a:rPr lang="en-GB" b="1"/>
            <a:t>diversiteit</a:t>
          </a:r>
          <a:r>
            <a:rPr lang="en-GB"/>
            <a:t>’. De </a:t>
          </a:r>
          <a:r>
            <a:rPr lang="en-GB" b="1"/>
            <a:t>verscheidenheid</a:t>
          </a:r>
          <a:r>
            <a:rPr lang="en-GB"/>
            <a:t> van </a:t>
          </a:r>
          <a:r>
            <a:rPr lang="en-GB" b="1"/>
            <a:t>leven</a:t>
          </a:r>
          <a:r>
            <a:rPr lang="en-GB"/>
            <a:t>. </a:t>
          </a:r>
          <a:endParaRPr lang="en-US"/>
        </a:p>
      </dgm:t>
    </dgm:pt>
    <dgm:pt modelId="{A7C445EF-F87F-4313-8970-7F3C72039899}" type="parTrans" cxnId="{EA17F328-DFB7-419C-A50E-258C80AD3679}">
      <dgm:prSet/>
      <dgm:spPr/>
      <dgm:t>
        <a:bodyPr/>
        <a:lstStyle/>
        <a:p>
          <a:endParaRPr lang="en-US"/>
        </a:p>
      </dgm:t>
    </dgm:pt>
    <dgm:pt modelId="{0922A418-0E6E-400B-968A-5E68638A6E2F}" type="sibTrans" cxnId="{EA17F328-DFB7-419C-A50E-258C80AD3679}">
      <dgm:prSet/>
      <dgm:spPr/>
      <dgm:t>
        <a:bodyPr/>
        <a:lstStyle/>
        <a:p>
          <a:endParaRPr lang="en-US"/>
        </a:p>
      </dgm:t>
    </dgm:pt>
    <dgm:pt modelId="{2BCFB38E-F063-447B-8229-7E17F1649E6F}">
      <dgm:prSet/>
      <dgm:spPr/>
      <dgm:t>
        <a:bodyPr/>
        <a:lstStyle/>
        <a:p>
          <a:r>
            <a:rPr lang="en-GB"/>
            <a:t>Planten, dieren, schimmels en micro-organismen.</a:t>
          </a:r>
          <a:endParaRPr lang="en-US"/>
        </a:p>
      </dgm:t>
    </dgm:pt>
    <dgm:pt modelId="{EBB1C48F-E45A-4751-B851-C716FE3F3A9E}" type="parTrans" cxnId="{2EA91A6A-13D8-410E-BFF2-B7394F9054E0}">
      <dgm:prSet/>
      <dgm:spPr/>
      <dgm:t>
        <a:bodyPr/>
        <a:lstStyle/>
        <a:p>
          <a:endParaRPr lang="en-US"/>
        </a:p>
      </dgm:t>
    </dgm:pt>
    <dgm:pt modelId="{58E6B047-ACE8-44DC-91D0-1B2B7E1C573A}" type="sibTrans" cxnId="{2EA91A6A-13D8-410E-BFF2-B7394F9054E0}">
      <dgm:prSet/>
      <dgm:spPr/>
      <dgm:t>
        <a:bodyPr/>
        <a:lstStyle/>
        <a:p>
          <a:endParaRPr lang="en-US"/>
        </a:p>
      </dgm:t>
    </dgm:pt>
    <dgm:pt modelId="{B500C155-7E7B-4156-B902-7F600944C470}">
      <dgm:prSet/>
      <dgm:spPr/>
      <dgm:t>
        <a:bodyPr/>
        <a:lstStyle/>
        <a:p>
          <a:r>
            <a:rPr lang="en-GB" b="1"/>
            <a:t>Populaties</a:t>
          </a:r>
          <a:r>
            <a:rPr lang="en-GB"/>
            <a:t> die ze vormen en de natuurlijke </a:t>
          </a:r>
          <a:r>
            <a:rPr lang="en-GB" b="1"/>
            <a:t>habitats</a:t>
          </a:r>
          <a:r>
            <a:rPr lang="en-GB"/>
            <a:t> waarin ze voorkomen. </a:t>
          </a:r>
          <a:endParaRPr lang="en-US"/>
        </a:p>
      </dgm:t>
    </dgm:pt>
    <dgm:pt modelId="{E6731CA1-8710-4420-A04E-3D3876AB2C8B}" type="parTrans" cxnId="{5A3CD125-18F2-4EA4-8945-19EEB3C07CD8}">
      <dgm:prSet/>
      <dgm:spPr/>
      <dgm:t>
        <a:bodyPr/>
        <a:lstStyle/>
        <a:p>
          <a:endParaRPr lang="en-US"/>
        </a:p>
      </dgm:t>
    </dgm:pt>
    <dgm:pt modelId="{B2DE294E-F73D-4F47-97F1-935E968081C0}" type="sibTrans" cxnId="{5A3CD125-18F2-4EA4-8945-19EEB3C07CD8}">
      <dgm:prSet/>
      <dgm:spPr/>
      <dgm:t>
        <a:bodyPr/>
        <a:lstStyle/>
        <a:p>
          <a:endParaRPr lang="en-US"/>
        </a:p>
      </dgm:t>
    </dgm:pt>
    <dgm:pt modelId="{1FAEECBE-A936-0043-97E8-A9969D9E8F7E}" type="pres">
      <dgm:prSet presAssocID="{38E6FC48-ED79-4246-B36C-B0F52CA45BCC}" presName="vert0" presStyleCnt="0">
        <dgm:presLayoutVars>
          <dgm:dir/>
          <dgm:animOne val="branch"/>
          <dgm:animLvl val="lvl"/>
        </dgm:presLayoutVars>
      </dgm:prSet>
      <dgm:spPr/>
    </dgm:pt>
    <dgm:pt modelId="{FFBF1E55-4746-1642-AEB9-AE0667FB2F44}" type="pres">
      <dgm:prSet presAssocID="{C0A8F9F7-A22A-410D-B6AE-1A4048876BB6}" presName="thickLine" presStyleLbl="alignNode1" presStyleIdx="0" presStyleCnt="3"/>
      <dgm:spPr/>
    </dgm:pt>
    <dgm:pt modelId="{EE271047-9460-BA4B-8140-A35B97CCE067}" type="pres">
      <dgm:prSet presAssocID="{C0A8F9F7-A22A-410D-B6AE-1A4048876BB6}" presName="horz1" presStyleCnt="0"/>
      <dgm:spPr/>
    </dgm:pt>
    <dgm:pt modelId="{D26A52A6-2510-5D47-8043-F92073793441}" type="pres">
      <dgm:prSet presAssocID="{C0A8F9F7-A22A-410D-B6AE-1A4048876BB6}" presName="tx1" presStyleLbl="revTx" presStyleIdx="0" presStyleCnt="3"/>
      <dgm:spPr/>
    </dgm:pt>
    <dgm:pt modelId="{76AC1F26-708B-7D46-B05F-FE618F748DB6}" type="pres">
      <dgm:prSet presAssocID="{C0A8F9F7-A22A-410D-B6AE-1A4048876BB6}" presName="vert1" presStyleCnt="0"/>
      <dgm:spPr/>
    </dgm:pt>
    <dgm:pt modelId="{3EADC544-8FDB-1C46-B21C-2F6E61922A99}" type="pres">
      <dgm:prSet presAssocID="{2BCFB38E-F063-447B-8229-7E17F1649E6F}" presName="thickLine" presStyleLbl="alignNode1" presStyleIdx="1" presStyleCnt="3"/>
      <dgm:spPr/>
    </dgm:pt>
    <dgm:pt modelId="{B6690E7F-7E10-5141-B4F2-184A1FB839CA}" type="pres">
      <dgm:prSet presAssocID="{2BCFB38E-F063-447B-8229-7E17F1649E6F}" presName="horz1" presStyleCnt="0"/>
      <dgm:spPr/>
    </dgm:pt>
    <dgm:pt modelId="{677852F0-8B0F-0248-9769-F508B8E909A5}" type="pres">
      <dgm:prSet presAssocID="{2BCFB38E-F063-447B-8229-7E17F1649E6F}" presName="tx1" presStyleLbl="revTx" presStyleIdx="1" presStyleCnt="3"/>
      <dgm:spPr/>
    </dgm:pt>
    <dgm:pt modelId="{8C186DAD-C031-C940-95E8-09C9956C23EF}" type="pres">
      <dgm:prSet presAssocID="{2BCFB38E-F063-447B-8229-7E17F1649E6F}" presName="vert1" presStyleCnt="0"/>
      <dgm:spPr/>
    </dgm:pt>
    <dgm:pt modelId="{905D5101-870D-664F-AE24-7917AED91A70}" type="pres">
      <dgm:prSet presAssocID="{B500C155-7E7B-4156-B902-7F600944C470}" presName="thickLine" presStyleLbl="alignNode1" presStyleIdx="2" presStyleCnt="3"/>
      <dgm:spPr/>
    </dgm:pt>
    <dgm:pt modelId="{D15AAFFB-506A-E945-90C2-824F16BC9D24}" type="pres">
      <dgm:prSet presAssocID="{B500C155-7E7B-4156-B902-7F600944C470}" presName="horz1" presStyleCnt="0"/>
      <dgm:spPr/>
    </dgm:pt>
    <dgm:pt modelId="{004FE37B-0EDA-C84F-80C2-37B0A6B754E9}" type="pres">
      <dgm:prSet presAssocID="{B500C155-7E7B-4156-B902-7F600944C470}" presName="tx1" presStyleLbl="revTx" presStyleIdx="2" presStyleCnt="3"/>
      <dgm:spPr/>
    </dgm:pt>
    <dgm:pt modelId="{957B97FA-83E1-B948-A3F2-FDC660CFBEB4}" type="pres">
      <dgm:prSet presAssocID="{B500C155-7E7B-4156-B902-7F600944C470}" presName="vert1" presStyleCnt="0"/>
      <dgm:spPr/>
    </dgm:pt>
  </dgm:ptLst>
  <dgm:cxnLst>
    <dgm:cxn modelId="{5A3CD125-18F2-4EA4-8945-19EEB3C07CD8}" srcId="{38E6FC48-ED79-4246-B36C-B0F52CA45BCC}" destId="{B500C155-7E7B-4156-B902-7F600944C470}" srcOrd="2" destOrd="0" parTransId="{E6731CA1-8710-4420-A04E-3D3876AB2C8B}" sibTransId="{B2DE294E-F73D-4F47-97F1-935E968081C0}"/>
    <dgm:cxn modelId="{EA17F328-DFB7-419C-A50E-258C80AD3679}" srcId="{38E6FC48-ED79-4246-B36C-B0F52CA45BCC}" destId="{C0A8F9F7-A22A-410D-B6AE-1A4048876BB6}" srcOrd="0" destOrd="0" parTransId="{A7C445EF-F87F-4313-8970-7F3C72039899}" sibTransId="{0922A418-0E6E-400B-968A-5E68638A6E2F}"/>
    <dgm:cxn modelId="{2EA91A6A-13D8-410E-BFF2-B7394F9054E0}" srcId="{38E6FC48-ED79-4246-B36C-B0F52CA45BCC}" destId="{2BCFB38E-F063-447B-8229-7E17F1649E6F}" srcOrd="1" destOrd="0" parTransId="{EBB1C48F-E45A-4751-B851-C716FE3F3A9E}" sibTransId="{58E6B047-ACE8-44DC-91D0-1B2B7E1C573A}"/>
    <dgm:cxn modelId="{11419FB3-DD3C-6E47-BDAD-4A974CE8F31B}" type="presOf" srcId="{2BCFB38E-F063-447B-8229-7E17F1649E6F}" destId="{677852F0-8B0F-0248-9769-F508B8E909A5}" srcOrd="0" destOrd="0" presId="urn:microsoft.com/office/officeart/2008/layout/LinedList"/>
    <dgm:cxn modelId="{27E34FEA-5744-2D41-8DF4-62C7C31D6841}" type="presOf" srcId="{B500C155-7E7B-4156-B902-7F600944C470}" destId="{004FE37B-0EDA-C84F-80C2-37B0A6B754E9}" srcOrd="0" destOrd="0" presId="urn:microsoft.com/office/officeart/2008/layout/LinedList"/>
    <dgm:cxn modelId="{7A7D21F6-95D3-0645-BA09-7DEAAB5F4289}" type="presOf" srcId="{C0A8F9F7-A22A-410D-B6AE-1A4048876BB6}" destId="{D26A52A6-2510-5D47-8043-F92073793441}" srcOrd="0" destOrd="0" presId="urn:microsoft.com/office/officeart/2008/layout/LinedList"/>
    <dgm:cxn modelId="{694DB9FA-A896-864C-A968-BFBC369C8D1B}" type="presOf" srcId="{38E6FC48-ED79-4246-B36C-B0F52CA45BCC}" destId="{1FAEECBE-A936-0043-97E8-A9969D9E8F7E}" srcOrd="0" destOrd="0" presId="urn:microsoft.com/office/officeart/2008/layout/LinedList"/>
    <dgm:cxn modelId="{8B0F9816-FE97-FE47-BCF1-1DE4A00B542D}" type="presParOf" srcId="{1FAEECBE-A936-0043-97E8-A9969D9E8F7E}" destId="{FFBF1E55-4746-1642-AEB9-AE0667FB2F44}" srcOrd="0" destOrd="0" presId="urn:microsoft.com/office/officeart/2008/layout/LinedList"/>
    <dgm:cxn modelId="{5341A965-394E-114B-BC6F-AF288A46711C}" type="presParOf" srcId="{1FAEECBE-A936-0043-97E8-A9969D9E8F7E}" destId="{EE271047-9460-BA4B-8140-A35B97CCE067}" srcOrd="1" destOrd="0" presId="urn:microsoft.com/office/officeart/2008/layout/LinedList"/>
    <dgm:cxn modelId="{8F27266B-11E3-BD4A-88D2-031CCDC0D6E8}" type="presParOf" srcId="{EE271047-9460-BA4B-8140-A35B97CCE067}" destId="{D26A52A6-2510-5D47-8043-F92073793441}" srcOrd="0" destOrd="0" presId="urn:microsoft.com/office/officeart/2008/layout/LinedList"/>
    <dgm:cxn modelId="{BD666576-55AA-3D44-9A5D-1AA49173A8C9}" type="presParOf" srcId="{EE271047-9460-BA4B-8140-A35B97CCE067}" destId="{76AC1F26-708B-7D46-B05F-FE618F748DB6}" srcOrd="1" destOrd="0" presId="urn:microsoft.com/office/officeart/2008/layout/LinedList"/>
    <dgm:cxn modelId="{7E22BF57-7EEC-4743-8C5D-F1F06C898BF5}" type="presParOf" srcId="{1FAEECBE-A936-0043-97E8-A9969D9E8F7E}" destId="{3EADC544-8FDB-1C46-B21C-2F6E61922A99}" srcOrd="2" destOrd="0" presId="urn:microsoft.com/office/officeart/2008/layout/LinedList"/>
    <dgm:cxn modelId="{1A46BEE5-B803-764B-B08D-FA3C80684AA5}" type="presParOf" srcId="{1FAEECBE-A936-0043-97E8-A9969D9E8F7E}" destId="{B6690E7F-7E10-5141-B4F2-184A1FB839CA}" srcOrd="3" destOrd="0" presId="urn:microsoft.com/office/officeart/2008/layout/LinedList"/>
    <dgm:cxn modelId="{D7D8ED41-EEB5-CF46-9063-858642EDD726}" type="presParOf" srcId="{B6690E7F-7E10-5141-B4F2-184A1FB839CA}" destId="{677852F0-8B0F-0248-9769-F508B8E909A5}" srcOrd="0" destOrd="0" presId="urn:microsoft.com/office/officeart/2008/layout/LinedList"/>
    <dgm:cxn modelId="{E23DABEE-1B1A-FC42-8557-B5C65DEAD589}" type="presParOf" srcId="{B6690E7F-7E10-5141-B4F2-184A1FB839CA}" destId="{8C186DAD-C031-C940-95E8-09C9956C23EF}" srcOrd="1" destOrd="0" presId="urn:microsoft.com/office/officeart/2008/layout/LinedList"/>
    <dgm:cxn modelId="{85B3A387-6464-6846-9AA9-216C08F01B0F}" type="presParOf" srcId="{1FAEECBE-A936-0043-97E8-A9969D9E8F7E}" destId="{905D5101-870D-664F-AE24-7917AED91A70}" srcOrd="4" destOrd="0" presId="urn:microsoft.com/office/officeart/2008/layout/LinedList"/>
    <dgm:cxn modelId="{C04E58AE-F0F0-5344-9820-842F87A9C8D9}" type="presParOf" srcId="{1FAEECBE-A936-0043-97E8-A9969D9E8F7E}" destId="{D15AAFFB-506A-E945-90C2-824F16BC9D24}" srcOrd="5" destOrd="0" presId="urn:microsoft.com/office/officeart/2008/layout/LinedList"/>
    <dgm:cxn modelId="{3558221A-7CA1-DD45-9038-8241AF639776}" type="presParOf" srcId="{D15AAFFB-506A-E945-90C2-824F16BC9D24}" destId="{004FE37B-0EDA-C84F-80C2-37B0A6B754E9}" srcOrd="0" destOrd="0" presId="urn:microsoft.com/office/officeart/2008/layout/LinedList"/>
    <dgm:cxn modelId="{29B9D51C-57EC-FF4C-9A66-7F295959BAA9}" type="presParOf" srcId="{D15AAFFB-506A-E945-90C2-824F16BC9D24}" destId="{957B97FA-83E1-B948-A3F2-FDC660CFBE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5C6B74-7564-442E-B2E8-EC98D0656EF9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5A2AD29-D5A5-49DF-B31A-6803597D77D0}">
      <dgm:prSet/>
      <dgm:spPr/>
      <dgm:t>
        <a:bodyPr/>
        <a:lstStyle/>
        <a:p>
          <a:r>
            <a:rPr lang="en-GB" b="1"/>
            <a:t>Genetische</a:t>
          </a:r>
          <a:r>
            <a:rPr lang="en-GB"/>
            <a:t> diversiteit: verscheidenheid aan individuen van een soort.</a:t>
          </a:r>
          <a:endParaRPr lang="en-US"/>
        </a:p>
      </dgm:t>
    </dgm:pt>
    <dgm:pt modelId="{8125B0BA-4A13-459E-B91F-648BD0EFCBD3}" type="parTrans" cxnId="{70B3B56C-1006-4B2E-9CC1-1A0994A72E06}">
      <dgm:prSet/>
      <dgm:spPr/>
      <dgm:t>
        <a:bodyPr/>
        <a:lstStyle/>
        <a:p>
          <a:endParaRPr lang="en-US"/>
        </a:p>
      </dgm:t>
    </dgm:pt>
    <dgm:pt modelId="{A2AAB7BC-91C3-4F14-9279-C4B7A522E362}" type="sibTrans" cxnId="{70B3B56C-1006-4B2E-9CC1-1A0994A72E06}">
      <dgm:prSet/>
      <dgm:spPr/>
      <dgm:t>
        <a:bodyPr/>
        <a:lstStyle/>
        <a:p>
          <a:endParaRPr lang="en-US"/>
        </a:p>
      </dgm:t>
    </dgm:pt>
    <dgm:pt modelId="{CCACE045-8D83-413C-8C3A-C6553A05CDCE}">
      <dgm:prSet/>
      <dgm:spPr/>
      <dgm:t>
        <a:bodyPr/>
        <a:lstStyle/>
        <a:p>
          <a:r>
            <a:rPr lang="en-GB" b="1"/>
            <a:t>Soorten</a:t>
          </a:r>
          <a:r>
            <a:rPr lang="en-GB"/>
            <a:t>diversiteit: rijkdom aan verschillende soorten.</a:t>
          </a:r>
          <a:endParaRPr lang="en-US"/>
        </a:p>
      </dgm:t>
    </dgm:pt>
    <dgm:pt modelId="{97178DB4-0A82-4198-B4ED-D0E37C927B6B}" type="parTrans" cxnId="{B1CB5A01-1F4B-4A43-B418-ED5EDDC31F7B}">
      <dgm:prSet/>
      <dgm:spPr/>
      <dgm:t>
        <a:bodyPr/>
        <a:lstStyle/>
        <a:p>
          <a:endParaRPr lang="en-US"/>
        </a:p>
      </dgm:t>
    </dgm:pt>
    <dgm:pt modelId="{F4B80D2B-4EAB-4CCD-A2E3-21B219158B24}" type="sibTrans" cxnId="{B1CB5A01-1F4B-4A43-B418-ED5EDDC31F7B}">
      <dgm:prSet/>
      <dgm:spPr/>
      <dgm:t>
        <a:bodyPr/>
        <a:lstStyle/>
        <a:p>
          <a:endParaRPr lang="en-US"/>
        </a:p>
      </dgm:t>
    </dgm:pt>
    <dgm:pt modelId="{4B7BFAA3-A3A6-4BB7-9E44-9142710669B9}">
      <dgm:prSet/>
      <dgm:spPr/>
      <dgm:t>
        <a:bodyPr/>
        <a:lstStyle/>
        <a:p>
          <a:r>
            <a:rPr lang="en-GB" b="1"/>
            <a:t>Ecosysteem</a:t>
          </a:r>
          <a:r>
            <a:rPr lang="en-GB"/>
            <a:t>diversiteit: interacties tussen de populaties onderling en hun fysieke leefomgeving.</a:t>
          </a:r>
          <a:endParaRPr lang="en-US"/>
        </a:p>
      </dgm:t>
    </dgm:pt>
    <dgm:pt modelId="{60CB2DFE-B57C-462F-BCAD-2B94569F1609}" type="parTrans" cxnId="{30304FAE-035E-4428-8CD0-28F4C7B4C8F3}">
      <dgm:prSet/>
      <dgm:spPr/>
      <dgm:t>
        <a:bodyPr/>
        <a:lstStyle/>
        <a:p>
          <a:endParaRPr lang="en-US"/>
        </a:p>
      </dgm:t>
    </dgm:pt>
    <dgm:pt modelId="{296B851C-13F5-4B49-B7D3-B24AD4FA6F40}" type="sibTrans" cxnId="{30304FAE-035E-4428-8CD0-28F4C7B4C8F3}">
      <dgm:prSet/>
      <dgm:spPr/>
      <dgm:t>
        <a:bodyPr/>
        <a:lstStyle/>
        <a:p>
          <a:endParaRPr lang="en-US"/>
        </a:p>
      </dgm:t>
    </dgm:pt>
    <dgm:pt modelId="{660204A6-FC43-0C41-8865-373E22AA7E4B}" type="pres">
      <dgm:prSet presAssocID="{DD5C6B74-7564-442E-B2E8-EC98D0656EF9}" presName="vert0" presStyleCnt="0">
        <dgm:presLayoutVars>
          <dgm:dir/>
          <dgm:animOne val="branch"/>
          <dgm:animLvl val="lvl"/>
        </dgm:presLayoutVars>
      </dgm:prSet>
      <dgm:spPr/>
    </dgm:pt>
    <dgm:pt modelId="{3E4DF637-24DB-B041-8785-4A166DF7019A}" type="pres">
      <dgm:prSet presAssocID="{35A2AD29-D5A5-49DF-B31A-6803597D77D0}" presName="thickLine" presStyleLbl="alignNode1" presStyleIdx="0" presStyleCnt="3"/>
      <dgm:spPr/>
    </dgm:pt>
    <dgm:pt modelId="{352D8093-F92F-764A-A431-2CCECBEDCCEE}" type="pres">
      <dgm:prSet presAssocID="{35A2AD29-D5A5-49DF-B31A-6803597D77D0}" presName="horz1" presStyleCnt="0"/>
      <dgm:spPr/>
    </dgm:pt>
    <dgm:pt modelId="{190EFF2D-6DFA-9446-830A-FEB71FC5B8CD}" type="pres">
      <dgm:prSet presAssocID="{35A2AD29-D5A5-49DF-B31A-6803597D77D0}" presName="tx1" presStyleLbl="revTx" presStyleIdx="0" presStyleCnt="3"/>
      <dgm:spPr/>
    </dgm:pt>
    <dgm:pt modelId="{94B8F130-DA1C-1641-B288-E8A4B96B5AAC}" type="pres">
      <dgm:prSet presAssocID="{35A2AD29-D5A5-49DF-B31A-6803597D77D0}" presName="vert1" presStyleCnt="0"/>
      <dgm:spPr/>
    </dgm:pt>
    <dgm:pt modelId="{97D569B6-B57D-3F4A-B00E-530C1A675569}" type="pres">
      <dgm:prSet presAssocID="{CCACE045-8D83-413C-8C3A-C6553A05CDCE}" presName="thickLine" presStyleLbl="alignNode1" presStyleIdx="1" presStyleCnt="3"/>
      <dgm:spPr/>
    </dgm:pt>
    <dgm:pt modelId="{7232F471-2A44-C344-A9C7-61ACD768CBFF}" type="pres">
      <dgm:prSet presAssocID="{CCACE045-8D83-413C-8C3A-C6553A05CDCE}" presName="horz1" presStyleCnt="0"/>
      <dgm:spPr/>
    </dgm:pt>
    <dgm:pt modelId="{C848FBC8-6FD8-AD4F-AB38-98D74E74DE19}" type="pres">
      <dgm:prSet presAssocID="{CCACE045-8D83-413C-8C3A-C6553A05CDCE}" presName="tx1" presStyleLbl="revTx" presStyleIdx="1" presStyleCnt="3"/>
      <dgm:spPr/>
    </dgm:pt>
    <dgm:pt modelId="{0134D249-DCB8-2D49-BFBC-F09B1222CB49}" type="pres">
      <dgm:prSet presAssocID="{CCACE045-8D83-413C-8C3A-C6553A05CDCE}" presName="vert1" presStyleCnt="0"/>
      <dgm:spPr/>
    </dgm:pt>
    <dgm:pt modelId="{FDEE7224-C520-2F42-A9E7-98358F08CB5B}" type="pres">
      <dgm:prSet presAssocID="{4B7BFAA3-A3A6-4BB7-9E44-9142710669B9}" presName="thickLine" presStyleLbl="alignNode1" presStyleIdx="2" presStyleCnt="3"/>
      <dgm:spPr/>
    </dgm:pt>
    <dgm:pt modelId="{E7565B92-4D03-7043-8B71-55D505467394}" type="pres">
      <dgm:prSet presAssocID="{4B7BFAA3-A3A6-4BB7-9E44-9142710669B9}" presName="horz1" presStyleCnt="0"/>
      <dgm:spPr/>
    </dgm:pt>
    <dgm:pt modelId="{19841C0A-F3CE-AE4B-9D9A-4FFFC6B95F07}" type="pres">
      <dgm:prSet presAssocID="{4B7BFAA3-A3A6-4BB7-9E44-9142710669B9}" presName="tx1" presStyleLbl="revTx" presStyleIdx="2" presStyleCnt="3"/>
      <dgm:spPr/>
    </dgm:pt>
    <dgm:pt modelId="{AC215EED-1639-9445-80D3-9E67E19E2BA6}" type="pres">
      <dgm:prSet presAssocID="{4B7BFAA3-A3A6-4BB7-9E44-9142710669B9}" presName="vert1" presStyleCnt="0"/>
      <dgm:spPr/>
    </dgm:pt>
  </dgm:ptLst>
  <dgm:cxnLst>
    <dgm:cxn modelId="{B1CB5A01-1F4B-4A43-B418-ED5EDDC31F7B}" srcId="{DD5C6B74-7564-442E-B2E8-EC98D0656EF9}" destId="{CCACE045-8D83-413C-8C3A-C6553A05CDCE}" srcOrd="1" destOrd="0" parTransId="{97178DB4-0A82-4198-B4ED-D0E37C927B6B}" sibTransId="{F4B80D2B-4EAB-4CCD-A2E3-21B219158B24}"/>
    <dgm:cxn modelId="{70B3B56C-1006-4B2E-9CC1-1A0994A72E06}" srcId="{DD5C6B74-7564-442E-B2E8-EC98D0656EF9}" destId="{35A2AD29-D5A5-49DF-B31A-6803597D77D0}" srcOrd="0" destOrd="0" parTransId="{8125B0BA-4A13-459E-B91F-648BD0EFCBD3}" sibTransId="{A2AAB7BC-91C3-4F14-9279-C4B7A522E362}"/>
    <dgm:cxn modelId="{33EFC681-FD81-DC49-8524-AA4D1BEEC68E}" type="presOf" srcId="{DD5C6B74-7564-442E-B2E8-EC98D0656EF9}" destId="{660204A6-FC43-0C41-8865-373E22AA7E4B}" srcOrd="0" destOrd="0" presId="urn:microsoft.com/office/officeart/2008/layout/LinedList"/>
    <dgm:cxn modelId="{FD2DED9D-D243-AB44-938D-80EE974A5ED5}" type="presOf" srcId="{4B7BFAA3-A3A6-4BB7-9E44-9142710669B9}" destId="{19841C0A-F3CE-AE4B-9D9A-4FFFC6B95F07}" srcOrd="0" destOrd="0" presId="urn:microsoft.com/office/officeart/2008/layout/LinedList"/>
    <dgm:cxn modelId="{D0866BA1-D1AC-3343-BBD3-B2BDB67908ED}" type="presOf" srcId="{35A2AD29-D5A5-49DF-B31A-6803597D77D0}" destId="{190EFF2D-6DFA-9446-830A-FEB71FC5B8CD}" srcOrd="0" destOrd="0" presId="urn:microsoft.com/office/officeart/2008/layout/LinedList"/>
    <dgm:cxn modelId="{30304FAE-035E-4428-8CD0-28F4C7B4C8F3}" srcId="{DD5C6B74-7564-442E-B2E8-EC98D0656EF9}" destId="{4B7BFAA3-A3A6-4BB7-9E44-9142710669B9}" srcOrd="2" destOrd="0" parTransId="{60CB2DFE-B57C-462F-BCAD-2B94569F1609}" sibTransId="{296B851C-13F5-4B49-B7D3-B24AD4FA6F40}"/>
    <dgm:cxn modelId="{A021A6F0-7B16-A34F-B0A0-A3C6A0AA6AC5}" type="presOf" srcId="{CCACE045-8D83-413C-8C3A-C6553A05CDCE}" destId="{C848FBC8-6FD8-AD4F-AB38-98D74E74DE19}" srcOrd="0" destOrd="0" presId="urn:microsoft.com/office/officeart/2008/layout/LinedList"/>
    <dgm:cxn modelId="{08ED75C9-E886-994E-8F86-A35FA647A3FB}" type="presParOf" srcId="{660204A6-FC43-0C41-8865-373E22AA7E4B}" destId="{3E4DF637-24DB-B041-8785-4A166DF7019A}" srcOrd="0" destOrd="0" presId="urn:microsoft.com/office/officeart/2008/layout/LinedList"/>
    <dgm:cxn modelId="{857BE1B2-1C0E-E24D-B270-102EF1FF8A3A}" type="presParOf" srcId="{660204A6-FC43-0C41-8865-373E22AA7E4B}" destId="{352D8093-F92F-764A-A431-2CCECBEDCCEE}" srcOrd="1" destOrd="0" presId="urn:microsoft.com/office/officeart/2008/layout/LinedList"/>
    <dgm:cxn modelId="{AF273727-D152-0F46-A97F-D270111473FF}" type="presParOf" srcId="{352D8093-F92F-764A-A431-2CCECBEDCCEE}" destId="{190EFF2D-6DFA-9446-830A-FEB71FC5B8CD}" srcOrd="0" destOrd="0" presId="urn:microsoft.com/office/officeart/2008/layout/LinedList"/>
    <dgm:cxn modelId="{02B55713-3240-6547-A001-7FCDB6421CC8}" type="presParOf" srcId="{352D8093-F92F-764A-A431-2CCECBEDCCEE}" destId="{94B8F130-DA1C-1641-B288-E8A4B96B5AAC}" srcOrd="1" destOrd="0" presId="urn:microsoft.com/office/officeart/2008/layout/LinedList"/>
    <dgm:cxn modelId="{D7670177-C77F-4B46-8926-A9E0EA8434BE}" type="presParOf" srcId="{660204A6-FC43-0C41-8865-373E22AA7E4B}" destId="{97D569B6-B57D-3F4A-B00E-530C1A675569}" srcOrd="2" destOrd="0" presId="urn:microsoft.com/office/officeart/2008/layout/LinedList"/>
    <dgm:cxn modelId="{F9F74712-3D71-0A45-A780-BBC7B05CEFCB}" type="presParOf" srcId="{660204A6-FC43-0C41-8865-373E22AA7E4B}" destId="{7232F471-2A44-C344-A9C7-61ACD768CBFF}" srcOrd="3" destOrd="0" presId="urn:microsoft.com/office/officeart/2008/layout/LinedList"/>
    <dgm:cxn modelId="{103CA904-BA9F-CF4D-AE45-3C9B247FC1F9}" type="presParOf" srcId="{7232F471-2A44-C344-A9C7-61ACD768CBFF}" destId="{C848FBC8-6FD8-AD4F-AB38-98D74E74DE19}" srcOrd="0" destOrd="0" presId="urn:microsoft.com/office/officeart/2008/layout/LinedList"/>
    <dgm:cxn modelId="{3C77F8A5-E6AE-DC46-9E12-CF03F3FC1BC6}" type="presParOf" srcId="{7232F471-2A44-C344-A9C7-61ACD768CBFF}" destId="{0134D249-DCB8-2D49-BFBC-F09B1222CB49}" srcOrd="1" destOrd="0" presId="urn:microsoft.com/office/officeart/2008/layout/LinedList"/>
    <dgm:cxn modelId="{FD67D305-505C-EA4A-B7A9-0A0BFE2B7130}" type="presParOf" srcId="{660204A6-FC43-0C41-8865-373E22AA7E4B}" destId="{FDEE7224-C520-2F42-A9E7-98358F08CB5B}" srcOrd="4" destOrd="0" presId="urn:microsoft.com/office/officeart/2008/layout/LinedList"/>
    <dgm:cxn modelId="{C5BA3291-4A77-7848-843C-6B31CE81F8EA}" type="presParOf" srcId="{660204A6-FC43-0C41-8865-373E22AA7E4B}" destId="{E7565B92-4D03-7043-8B71-55D505467394}" srcOrd="5" destOrd="0" presId="urn:microsoft.com/office/officeart/2008/layout/LinedList"/>
    <dgm:cxn modelId="{8D5F3700-1287-214A-A64D-4E57AB994F28}" type="presParOf" srcId="{E7565B92-4D03-7043-8B71-55D505467394}" destId="{19841C0A-F3CE-AE4B-9D9A-4FFFC6B95F07}" srcOrd="0" destOrd="0" presId="urn:microsoft.com/office/officeart/2008/layout/LinedList"/>
    <dgm:cxn modelId="{2528C691-B894-9D48-8DA4-FA4DCD149ACD}" type="presParOf" srcId="{E7565B92-4D03-7043-8B71-55D505467394}" destId="{AC215EED-1639-9445-80D3-9E67E19E2B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F1E55-4746-1642-AEB9-AE0667FB2F44}">
      <dsp:nvSpPr>
        <dsp:cNvPr id="0" name=""/>
        <dsp:cNvSpPr/>
      </dsp:nvSpPr>
      <dsp:spPr>
        <a:xfrm>
          <a:off x="0" y="1787"/>
          <a:ext cx="501548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6A52A6-2510-5D47-8043-F92073793441}">
      <dsp:nvSpPr>
        <dsp:cNvPr id="0" name=""/>
        <dsp:cNvSpPr/>
      </dsp:nvSpPr>
      <dsp:spPr>
        <a:xfrm>
          <a:off x="0" y="1787"/>
          <a:ext cx="5015483" cy="1218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Biodiversiteit is een samenvoeging van ‘</a:t>
          </a:r>
          <a:r>
            <a:rPr lang="en-GB" sz="2400" b="1" kern="1200"/>
            <a:t>biologische</a:t>
          </a:r>
          <a:r>
            <a:rPr lang="en-GB" sz="2400" kern="1200"/>
            <a:t>’ en ‘</a:t>
          </a:r>
          <a:r>
            <a:rPr lang="en-GB" sz="2400" b="1" kern="1200"/>
            <a:t>diversiteit</a:t>
          </a:r>
          <a:r>
            <a:rPr lang="en-GB" sz="2400" kern="1200"/>
            <a:t>’. De </a:t>
          </a:r>
          <a:r>
            <a:rPr lang="en-GB" sz="2400" b="1" kern="1200"/>
            <a:t>verscheidenheid</a:t>
          </a:r>
          <a:r>
            <a:rPr lang="en-GB" sz="2400" kern="1200"/>
            <a:t> van </a:t>
          </a:r>
          <a:r>
            <a:rPr lang="en-GB" sz="2400" b="1" kern="1200"/>
            <a:t>leven</a:t>
          </a:r>
          <a:r>
            <a:rPr lang="en-GB" sz="2400" kern="1200"/>
            <a:t>. </a:t>
          </a:r>
          <a:endParaRPr lang="en-US" sz="2400" kern="1200"/>
        </a:p>
      </dsp:txBody>
      <dsp:txXfrm>
        <a:off x="0" y="1787"/>
        <a:ext cx="5015483" cy="1218870"/>
      </dsp:txXfrm>
    </dsp:sp>
    <dsp:sp modelId="{3EADC544-8FDB-1C46-B21C-2F6E61922A99}">
      <dsp:nvSpPr>
        <dsp:cNvPr id="0" name=""/>
        <dsp:cNvSpPr/>
      </dsp:nvSpPr>
      <dsp:spPr>
        <a:xfrm>
          <a:off x="0" y="1220657"/>
          <a:ext cx="5015483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852F0-8B0F-0248-9769-F508B8E909A5}">
      <dsp:nvSpPr>
        <dsp:cNvPr id="0" name=""/>
        <dsp:cNvSpPr/>
      </dsp:nvSpPr>
      <dsp:spPr>
        <a:xfrm>
          <a:off x="0" y="1220657"/>
          <a:ext cx="5015483" cy="1218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Planten, dieren, schimmels en micro-organismen.</a:t>
          </a:r>
          <a:endParaRPr lang="en-US" sz="2400" kern="1200"/>
        </a:p>
      </dsp:txBody>
      <dsp:txXfrm>
        <a:off x="0" y="1220657"/>
        <a:ext cx="5015483" cy="1218870"/>
      </dsp:txXfrm>
    </dsp:sp>
    <dsp:sp modelId="{905D5101-870D-664F-AE24-7917AED91A70}">
      <dsp:nvSpPr>
        <dsp:cNvPr id="0" name=""/>
        <dsp:cNvSpPr/>
      </dsp:nvSpPr>
      <dsp:spPr>
        <a:xfrm>
          <a:off x="0" y="2439527"/>
          <a:ext cx="5015483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4FE37B-0EDA-C84F-80C2-37B0A6B754E9}">
      <dsp:nvSpPr>
        <dsp:cNvPr id="0" name=""/>
        <dsp:cNvSpPr/>
      </dsp:nvSpPr>
      <dsp:spPr>
        <a:xfrm>
          <a:off x="0" y="2439527"/>
          <a:ext cx="5015483" cy="1218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Populaties</a:t>
          </a:r>
          <a:r>
            <a:rPr lang="en-GB" sz="2400" kern="1200"/>
            <a:t> die ze vormen en de natuurlijke </a:t>
          </a:r>
          <a:r>
            <a:rPr lang="en-GB" sz="2400" b="1" kern="1200"/>
            <a:t>habitats</a:t>
          </a:r>
          <a:r>
            <a:rPr lang="en-GB" sz="2400" kern="1200"/>
            <a:t> waarin ze voorkomen. </a:t>
          </a:r>
          <a:endParaRPr lang="en-US" sz="2400" kern="1200"/>
        </a:p>
      </dsp:txBody>
      <dsp:txXfrm>
        <a:off x="0" y="2439527"/>
        <a:ext cx="5015483" cy="1218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DF637-24DB-B041-8785-4A166DF7019A}">
      <dsp:nvSpPr>
        <dsp:cNvPr id="0" name=""/>
        <dsp:cNvSpPr/>
      </dsp:nvSpPr>
      <dsp:spPr>
        <a:xfrm>
          <a:off x="0" y="1876"/>
          <a:ext cx="484001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EFF2D-6DFA-9446-830A-FEB71FC5B8CD}">
      <dsp:nvSpPr>
        <dsp:cNvPr id="0" name=""/>
        <dsp:cNvSpPr/>
      </dsp:nvSpPr>
      <dsp:spPr>
        <a:xfrm>
          <a:off x="0" y="1876"/>
          <a:ext cx="4840010" cy="1279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Genetische</a:t>
          </a:r>
          <a:r>
            <a:rPr lang="en-GB" sz="2500" kern="1200"/>
            <a:t> diversiteit: verscheidenheid aan individuen van een soort.</a:t>
          </a:r>
          <a:endParaRPr lang="en-US" sz="2500" kern="1200"/>
        </a:p>
      </dsp:txBody>
      <dsp:txXfrm>
        <a:off x="0" y="1876"/>
        <a:ext cx="4840010" cy="1279970"/>
      </dsp:txXfrm>
    </dsp:sp>
    <dsp:sp modelId="{97D569B6-B57D-3F4A-B00E-530C1A675569}">
      <dsp:nvSpPr>
        <dsp:cNvPr id="0" name=""/>
        <dsp:cNvSpPr/>
      </dsp:nvSpPr>
      <dsp:spPr>
        <a:xfrm>
          <a:off x="0" y="1281847"/>
          <a:ext cx="484001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48FBC8-6FD8-AD4F-AB38-98D74E74DE19}">
      <dsp:nvSpPr>
        <dsp:cNvPr id="0" name=""/>
        <dsp:cNvSpPr/>
      </dsp:nvSpPr>
      <dsp:spPr>
        <a:xfrm>
          <a:off x="0" y="1281847"/>
          <a:ext cx="4840010" cy="1279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Soorten</a:t>
          </a:r>
          <a:r>
            <a:rPr lang="en-GB" sz="2500" kern="1200"/>
            <a:t>diversiteit: rijkdom aan verschillende soorten.</a:t>
          </a:r>
          <a:endParaRPr lang="en-US" sz="2500" kern="1200"/>
        </a:p>
      </dsp:txBody>
      <dsp:txXfrm>
        <a:off x="0" y="1281847"/>
        <a:ext cx="4840010" cy="1279970"/>
      </dsp:txXfrm>
    </dsp:sp>
    <dsp:sp modelId="{FDEE7224-C520-2F42-A9E7-98358F08CB5B}">
      <dsp:nvSpPr>
        <dsp:cNvPr id="0" name=""/>
        <dsp:cNvSpPr/>
      </dsp:nvSpPr>
      <dsp:spPr>
        <a:xfrm>
          <a:off x="0" y="2561818"/>
          <a:ext cx="484001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841C0A-F3CE-AE4B-9D9A-4FFFC6B95F07}">
      <dsp:nvSpPr>
        <dsp:cNvPr id="0" name=""/>
        <dsp:cNvSpPr/>
      </dsp:nvSpPr>
      <dsp:spPr>
        <a:xfrm>
          <a:off x="0" y="2561818"/>
          <a:ext cx="4840010" cy="1279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/>
            <a:t>Ecosysteem</a:t>
          </a:r>
          <a:r>
            <a:rPr lang="en-GB" sz="2500" kern="1200"/>
            <a:t>diversiteit: interacties tussen de populaties onderling en hun fysieke leefomgeving.</a:t>
          </a:r>
          <a:endParaRPr lang="en-US" sz="2500" kern="1200"/>
        </a:p>
      </dsp:txBody>
      <dsp:txXfrm>
        <a:off x="0" y="2561818"/>
        <a:ext cx="4840010" cy="1279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0:24:18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1505 13 24575,'-9'0'0,"-3"0"0,-9 0 0,-10 0 0,-5 0 0,-2 0 0,-1-1 0,-2-1 0,0 0 0,4 0 0,3 0 0,3 1 0,-8 0 0,-10 0 0,-6 1 0,-1 0 0,0 1 0,2 1 0,1 1 0,3 0 0,-1 1 0,-6 5 0,-8 5 0,-2 2 0,5-1 0,11-5 0,12-2 0,8-2 0,5 0 0,3 0 0,-2 2 0,-2 3 0,1 1 0,2 0 0,1 1 0,0-1 0,1 1 0,2 1 0,5 1 0,5 1 0,1 2 0,3-1 0,-1-1 0,1-2 0,2-1 0,1 0 0,2 4 0,1 8 0,2 5 0,2 4 0,6 5 0,6 0 0,4 1 0,0-5 0,-3-8 0,-4-5 0,0-1 0,1 1 0,2 1 0,3 1 0,8 5 0,10 5 0,2 0 0,2 0 0,6 1 0,7 2 0,5 3 0,-8-7 0,-17-9 0,-14-7 0,-2-1 0,7 9 0,7 4 0,-2 2 0,1-1 0,2 3 0,24 16 0,18 9 0,3 0 0,-17-15 0,-23-18 0,-14-9 0,-3-2 0,4 4 0,6 3 0,7 5 0,1-1 0,-4-4 0,-1 1 0,8 3 0,9 4 0,3-1 0,-3-4 0,-13-8 0,-8-5 0,-1 3 0,6 2 0,6 3 0,0 1 0,-10-5 0,-12-5 0,-4-2 0,1 2 0,3 2 0,5 1 0,3 2 0,4 2 0,10 6 0,7 5 0,6 3 0,-3-2 0,-10-5 0,-7-4 0,-6-5 0,1 0 0,8 2 0,8 4 0,2 2 0,3 2 0,-3 0 0,-11-5 0,-9-6 0,-12-5 0,-6-3 0,3 2 0,7 4 0,5 3 0,1 0 0,-1-1 0,-2-1 0,6 4 0,11 4 0,6 1 0,2-1 0,-4-4 0,-2-1 0,8 4 0,3 1 0,0-1 0,-10-5 0,-11-6 0,-3-1 0,-1 0 0,3 0 0,-1-2 0,-2 0 0,1-1 0,8-1 0,10 0 0,3 0 0,0-1 0,-11-1 0,-11 0 0,-5-2 0,5-3 0,12-6 0,9-4 0,-1-4 0,-13 2 0,-16 2 0,-8-3 0,4-16 0,5-14 0,4-7 0,-2 3 0,-6 12 0,-5 9 0,-3 3 0,-3 1 0,-1-2 0,-1-2 0,-1-5 0,-2-6 0,-3-1 0,-2 3 0,-3 3 0,-1 2 0,-3-9 0,-8-16 0,-11-14 0,-5 1 0,1 11 0,7 16 0,4 11 0,-3-1 0,-5-7 0,-7-5 0,2 3 0,7 8 0,7 9 0,7 7 0,2 0 0,-1 0 0,0-5 0,-4-7 0,-3-4 0,0-1 0,3 6 0,8 5 0,3 1 0,0-1 0,-2-2 0,-2 0 0,1-2 0,2-3 0,1-6 0,-3-9 0,-8-9 0,-1-2 0,1 0 0,5 4 0,6 8 0,1 4 0,-4 2 0,-4 2 0,-4-2 0,0 1 0,1 2 0,2 3 0,1 1 0,3 5 0,1 3 0,3 7 0,4 3 0,-1 4 0,0 0 0,-1-1 0,-3-1 0,-3-2 0,-3-2 0,-3 2 0,-3 0 0,-3 2 0,0 2 0,3 3 0,2 2 0,2 3 0,-8 2 0,-14 0 0,-8 1 0,0 0 0,11-1 0,9 0 0,0 1 0,-10 0 0,-16 6 0,-11 3 0,-10 2 0,4 0 0,15-3 0,12 0 0,10 0 0,2-2 0,2 0 0,3-1 0,7-1 0,4 0 0,3-2 0,0-1 0,-1-1 0,-3 0 0,-6 0 0,-4-1 0,-11-3 0,-7-2 0,3 1 0,5 0 0,9 2 0,-3-1 0,-10-2 0,-4 1 0,4 0 0,14 3 0,9 1 0,6 1 0,-1 0 0,-1 0 0,0 0 0,-1-1 0,1 0 0,1 0 0,1 1 0,2 0 0,-4-1 0,-5 0 0,-2-1 0,3 0 0,7 1 0,7 1 0,1 0 0,1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0:24:25.2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1703 0 24575,'-24'20'0,"-14"12"0,-21 13 0,-11 7 0,5-7 0,14-12 0,9-9 0,3-4 0,-8 3 0,-8 5 0,2 4 0,-2 2 0,-2-1 0,-5-4 0,-7 0 0,-1 1 0,2 6 0,7 4 0,9 0 0,11-4 0,7-7 0,3-3 0,1-1 0,-4 4 0,-4 1 0,1-1 0,0-4 0,5-2 0,3 3 0,-3 12 0,-2 10 0,-1 5 0,6-3 0,10-10 0,7-5 0,3-1 0,1-2 0,-1-3 0,-1-6 0,2-4 0,-1-2 0,1 3 0,0 1 0,2-2 0,0 0 0,-4 4 0,-3 8 0,-3 7 0,2 3 0,5-1 0,2-2 0,2-2 0,3-2 0,-1-5 0,2-1 0,0-2 0,1-1 0,2-2 0,0-5 0,2-1 0,-1-2 0,1 0 0,-1 1 0,2 0 0,4 0 0,3 0 0,3 0 0,1-1 0,2 0 0,1-1 0,5 1 0,7 1 0,7-1 0,3-1 0,-2-4 0,-9-5 0,-2-2 0,12-3 0,29 1 0,-20-1 0,5 0 0,6-1 0,1 0 0,-4-1 0,-2 0 0,27-3 0,-35-1 0,-21 3 0,-5 0 0,8 0 0,9-1 0,3 0 0,-7-1 0,-9 1 0,-2 0 0,8-2 0,11-1 0,4-1 0,-1 2 0,-4 1 0,2 0 0,6-1 0,9 0 0,2 0 0,-8 2 0,-11 0 0,-8 2 0,2-1 0,16 1 0,17-1 0,9-1 0,-3 0 0,-5 2 0,0 2 0,10 1 0,13 0 0,6 0 0,-7-2 0,-11-1 0,-14-1 0,-6 1 0,6 0 0,12-1 0,8-1 0,2-1 0,-7-1 0,-13 2 0,-12-1 0,-12 3 0,-13 0 0,-7 1 0,-5 0 0,2-1 0,7-1 0,4 1 0,4 0 0,4-1 0,-1 0 0,3-1 0,0 0 0,-2 1 0,-2-1 0,-7 1 0,-6 0 0,4-3 0,17-6 0,10-9 0,3-3 0,-7-4 0,-17 4 0,-7 2 0,-5 4 0,-7 6 0,-2 2 0,-4 0 0,3-2 0,5-3 0,0-1 0,0 1 0,-3 2 0,-3-1 0,2-1 0,-1-3 0,-2 1 0,-3 1 0,-5 1 0,-1-1 0,-2-6 0,0-11 0,0-7 0,0-7 0,-1-2 0,-2-2 0,-4-3 0,-2 4 0,0 7 0,-1 9 0,2 7 0,0 3 0,-1 3 0,-5 2 0,-4-1 0,0 1 0,1 0 0,-1 2 0,-3-1 0,-3 1 0,2 3 0,4 2 0,-2-2 0,-3-4 0,-5-3 0,1 3 0,0 1 0,-3-2 0,-11-3 0,-7-3 0,1 1 0,9 3 0,8 1 0,2-1 0,0 0 0,2 2 0,3 0 0,1 0 0,-9-9 0,-11-6 0,-6-2 0,3 4 0,7 4 0,4 2 0,-2 0 0,-10-3 0,-12-2 0,-12-7 0,-6-3 0,3 2 0,12 8 0,15 11 0,10 4 0,9 5 0,7 2 0,7 3 0,2 2 0,-8-2 0,-12-1 0,-12 0 0,-6 2 0,-2 3 0,0 1 0,-1 0 0,1-1 0,10 1 0,12 0 0,13 1 0,1 0 0,-2 0 0,-5 0 0,-2 0 0,-4 0 0,-4 0 0,-7-1 0,-25 0 0,-16 0 0,-3 1 0,17 2 0,32 0 0,20-1 0,9 0 0,2 0 0,2-1 0,0 2 0,0 1 0,-2 1 0,-1 0 0,0 0 0,1-2 0,0 0 0,2-1 0,0-1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0:24:33.0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1473 89 24575,'-6'0'0,"-2"0"0,-2-1 0,-4-1 0,-14-2 0,-22-3 0,-19-1 0,-11-1 0,3 2 0,4-1 0,-10-1 0,-5-2 0,6 2 0,14 3 0,21 3 0,17 1 0,8 0 0,6 2 0,-3 0 0,-5 0 0,-3 0 0,0 0 0,4 0 0,0 0 0,-1 1 0,-8 1 0,-9 0 0,-2 1 0,3-1 0,10 0 0,11 1 0,5-1 0,1 1 0,2 1 0,-1-1 0,0 2 0,0-1 0,-4 0 0,-1 3 0,-1 1 0,1 2 0,0 3 0,1-1 0,2 1 0,0 0 0,4-1 0,0 2 0,2 2 0,3 0 0,1 1 0,1 1 0,1 4 0,-1 7 0,1 8 0,2 9 0,6 10 0,5 8 0,5 0 0,5-2 0,4-5 0,7 1 0,7 2 0,4 2 0,3 0 0,-3-9 0,-7-8 0,5 0 0,13 11 0,16 12 0,-32-32 0,0 1 0,26 24 0,-24-21 0,-18-16 0,-12-11 0,-1 0 0,2 3 0,6 7 0,2 1 0,-2-4 0,-3-5 0,-2-4 0,0 1 0,4 2 0,0 1 0,1 2 0,-2 2 0,-1 0 0,-1 0 0,1 1 0,-2-1 0,-1-2 0,-1-3 0,4 2 0,13 10 0,11 12 0,7 6 0,7 4 0,-6-8 0,-8-10 0,-12-9 0,-11-7 0,-1 0 0,2 2 0,1 0 0,-2-3 0,-4-3 0,-1 1 0,3 2 0,2 2 0,2-1 0,-3-2 0,-3-3 0,-3-1 0,1 1 0,1 0 0,-1 1 0,-1 0 0,1 0 0,-1 1 0,1 0 0,1 3 0,3 3 0,1 3 0,2-1 0,4 2 0,1-1 0,0-2 0,0 0 0,2 1 0,4 2 0,2-1 0,-2-3 0,-6-6 0,-6-3 0,-2 0 0,3 0 0,2-1 0,-1 0 0,-1-2 0,-4-1 0,-3 1 0,0 1 0,2 0 0,0 1 0,4-1 0,1 1 0,1 0 0,0 0 0,-1 0 0,2 0 0,2 0 0,2-1 0,-2-1 0,-3-1 0,-4-1 0,-4 0 0,3 1 0,2 1 0,3 1 0,-2-2 0,-5-1 0,-3 0 0,2 1 0,7 2 0,12 5 0,10 3 0,3 2 0,-3-3 0,-11-4 0,-5-2 0,0-1 0,5 1 0,1 1 0,-4-2 0,-10-1 0,-5-2 0,0 1 0,8 1 0,3 1 0,0-1 0,-3-2 0,-1 1 0,4 2 0,8 3 0,5 0 0,0-2 0,-4-2 0,-8-3 0,-4-2 0,-4-2 0,5-9 0,9-13 0,13-18 0,6-11 0,-6-4 0,-8-2 0,-13-1 0,-9-3 0,-6 2 0,-4 5 0,-1 7 0,-1 5 0,0-9 0,-5-10 0,-2-14 0,0-1 0,1 13 0,1 11 0,-3 5 0,-9-10 0,-5-9 0,0 8 0,5 14 0,5 10 0,1 0 0,-4-10 0,-4-7 0,1 4 0,3 6 0,4 10 0,2 6 0,3 4 0,-1 2 0,-1-1 0,0-1 0,1 0 0,1 3 0,0-3 0,-4-5 0,-2-4 0,-4-4 0,1 2 0,-1 3 0,1 1 0,1 3 0,0 0 0,1-3 0,-1-4 0,0-1 0,2 5 0,5 8 0,3 8 0,1 1 0,0-1 0,-2-3 0,-2-3 0,-1 0 0,2 1 0,1 2 0,-1 0 0,-1-3 0,-2 0 0,2 1 0,0 3 0,1 2 0,1 2 0,0 0 0,-1 1 0,0-2 0,-1-2 0,0 1 0,1 2 0,1 3 0,0 1 0,1 1 0,0 0 0,-1-1 0,-1 0 0,1 1 0,0 1 0,2 2 0,0 1 0,0-1 0,-3 0 0,1-1 0,1 2 0,0-1 0,-4 1 0,-9-1 0,-9-2 0,-3-1 0,2 0 0,7 2 0,8 3 0,4 2 0,3 0 0,-1 0 0,-2 0 0,-7 0 0,-2 0 0,1 0 0,2 0 0,4 0 0,0 0 0,-5-1 0,-2 0 0,0 0 0,-1 0 0,0 0 0,-1 0 0,2 0 0,6 1 0,6 0 0,1 0 0,-2 0 0,-5-1 0,-9 0 0,-2-1 0,5 1 0,6 0 0,5 0 0,-4-1 0,-7 0 0,-2 0 0,7 1 0,4 1 0,7 0 0,-10-2 0,-10 0 0,-4 0 0,3 1 0,10 1 0,7-1 0,-2 0 0,4 0 0,-2-1 0,5 1 0,0 1 0,-8-1 0,2 1 0,-2 0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0:24:47.9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746 528 24575,'-6'0'0,"0"1"0,-3 1 0,-4 4 0,-8 4 0,-12 6 0,-5 7 0,-8 1 0,0 1 0,2-2 0,6-2 0,3-2 0,1 0 0,-2 0 0,-5 4 0,1 1 0,1 1 0,5-1 0,3 0 0,2-1 0,4-1 0,4-1 0,7-1 0,4 2 0,1 0 0,1-1 0,0-1 0,1-1 0,0 1 0,2 5 0,1 6 0,0 5 0,1 3 0,2 5 0,1 8 0,2 9 0,-1 4 0,0 0 0,0-7 0,1-3 0,2-1 0,1 1 0,1 2 0,-1 1 0,-2-2 0,0-3 0,1-1 0,1 5 0,0 4 0,0 3 0,0 0 0,0 0 0,3 1 0,1 3 0,-2-3 0,-2-9 0,-1-7 0,1-8 0,1-4 0,1-4 0,0-4 0,-2-3 0,-1-2 0,-1 0 0,-1-1 0,2-2 0,0-2 0,0-2 0,1 1 0,1 2 0,3 2 0,0 1 0,-1 1 0,0-2 0,0 0 0,0-1 0,2 1 0,5 5 0,5 5 0,5 4 0,-1-2 0,-4-3 0,1 4 0,5 7 0,8 7 0,-1-4 0,-9-13 0,-10-14 0,-9-9 0,0-2 0,0 0 0,1-2 0,-1 0 0,0-2 0,0 0 0,-2 0 0,0-1 0,2 1 0,4 0 0,10 1 0,11-1 0,10-1 0,4-2 0,-3-2 0,-8-1 0,-8-1 0,-1-6 0,9-6 0,8-5 0,1-1 0,-9 6 0,-10 4 0,-5 3 0,4-4 0,15-9 0,7-3 0,-1-2 0,-8 2 0,-12 6 0,-1-2 0,1-4 0,4-5 0,1-3 0,5-6 0,3-3 0,0-1 0,0 0 0,-7 2 0,-6-1 0,-5 1 0,4-12 0,12-18 0,10-14 0,-19 37 0,0-1 0,-2 2 0,-1 0 0,17-38 0,-1 3 0,1 1 0,-6 8 0,-8 10 0,-9 5 0,-4 2 0,1-9 0,3-10 0,6-9 0,4-1 0,2 8 0,0 12 0,-2 15 0,-2 9 0,1 2 0,-1 0 0,1-4 0,4-9 0,4-6 0,0 1 0,-3 5 0,-6 11 0,-9 10 0,-6 9 0,-5 8 0,-3 6 0,-1 3 0,0 1 0,0 1 0,0 0 0,-1 1 0,-1-1 0,-1-2 0,-2-1 0,2 0 0,0 2 0,1 0 0,1 2 0,1 0 0,8-9 0,12-15 0,15-16 0,18-18 0,11-14 0,-29 34 0,-2 0 0,24-32 0,-19 15 0,-21 22 0,-13 20 0,-3 3 0,-1 7 0,0-4 0,-3-4 0,-1-5 0,0-1 0,1 1 0,0 3 0,2 3 0,-1 0 0,-1 0 0,-1 0 0,0-3 0,-1-1 0,2 2 0,2 3 0,-1 0 0,0 1 0,-3 0 0,1 1 0,0 2 0,0 0 0,-2 0 0,-3-4 0,-2-4 0,-2-1 0,1-1 0,2 3 0,1 3 0,1 2 0,-3 1 0,-5-1 0,-8-2 0,-9 1 0,-9 1 0,-9 0 0,-3 1 0,3 0 0,7 2 0,10 1 0,8 2 0,-1 1 0,-6 2 0,-7-2 0,-7 1 0,4 1 0,4-1 0,-1 1 0,0 0 0,-5 0 0,4 0 0,9 0 0,3 0 0,4 0 0,-5 1 0,-2 1 0,-3 1 0,-1 1 0,-2 0 0,-2 1 0,4 1 0,4 1 0,-1 2 0,-4 2 0,-7 1 0,-3 0 0,3-1 0,6 0 0,3 2 0,-2-1 0,-1 1 0,1-1 0,7-2 0,12-1 0,5-2 0,-1 2 0,-1 0 0,-1 0 0,1 2 0,3 3 0,3-1 0,1-1 0,1-3 0,1-3 0,2-1 0,2-1 0,0 1 0,-1 1 0,-1-2 0,2 1 0,0-1 0,1 2 0,0 0 0,-1 2 0,0 0 0,-2 1 0,0 3 0,-2 4 0,-1 2 0,0 1 0,-2-1 0,1 1 0,0 0 0,0-3 0,3-6 0,1-5 0,2-4 0,1 0 0,-2 1 0,-2 1 0,-2 2 0,-1 2 0,0 0 0,0 1 0,0-1 0,4-2 0,-1-1 0,4-1 0,1-1 0,-1 0 0,0-1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0:24:54.4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1537 24 24575,'-9'5'0,"-9"3"0,-24 12 0,-24 12 0,-21 10 0,38-17 0,-1 0 0,1-1 0,0 0 0,-40 20 0,14-7 0,18-9 0,17-8 0,6-4 0,1-3 0,-8 3 0,-6 4 0,-13 8 0,-14 9 0,-5 9 0,2 2 0,16-6 0,18-11 0,14-10 0,8-4 0,3 2 0,-2 4 0,-2 3 0,1 1 0,3-1 0,3 0 0,-2 7 0,-3 5 0,-1 0 0,3-4 0,6-5 0,4-3 0,-1 2 0,0 7 0,0 10 0,2 13 0,3 6 0,2 0 0,0-13 0,-1-14 0,1-7 0,2-1 0,3 4 0,1 5 0,1 3 0,1 4 0,9 8 0,5 4 0,4-8 0,-5-14 0,-8-17 0,-5-9 0,-1-5 0,0 0 0,7 1 0,7 3 0,4 0 0,1 0 0,4-2 0,12 1 0,15 0 0,8-2 0,-3-2 0,-12-3 0,-9 0 0,-1-2 0,0-2 0,3-4 0,7-6 0,3-2 0,-2 0 0,-6 4 0,-4 5 0,-1 1 0,2 1 0,-2-1 0,-5 0 0,0-3 0,0 0 0,3-1 0,-2 2 0,-2 1 0,2 3 0,3-1 0,2 2 0,-2 0 0,-4 1 0,3 1 0,6 1 0,1-1 0,-4 0 0,-4 0 0,1 0 0,19 0 0,19-1 0,11-1 0,-6 1 0,-18-2 0,-16 2 0,-6 0 0,2 0 0,-2 0 0,-6-1 0,-3-1 0,3-1 0,8-1 0,9 1 0,6 1 0,-2 1 0,-7 0 0,-9-2 0,-6-1 0,-2-2 0,2 1 0,0 1 0,-2 2 0,-4 0 0,-2-2 0,8-3 0,13-4 0,9-3 0,3-2 0,-7 1 0,-4 1 0,0 0 0,2 1 0,2-2 0,-2 1 0,-18 6 0,8-3 0,-5 1 0,11-5 0,-1-1 0,-10 4 0,-6 3 0,-6 2 0,0 1 0,4-2 0,10-6 0,8-5 0,2 0 0,-7 2 0,-14 7 0,-10 1 0,-2-6 0,1-13 0,2-11 0,-1-8 0,-3-1 0,-5 3 0,-4-5 0,-1-6 0,-2-4 0,-1-2 0,-2 7 0,-1 11 0,0 10 0,0 11 0,0 7 0,-3 0 0,-7-8 0,-7-8 0,-4-1 0,0 5 0,1 7 0,-2 5 0,-5-2 0,-7-2 0,-3 2 0,-1 0 0,4 6 0,6 3 0,3 0 0,-1 0 0,-2 0 0,1 1 0,4 3 0,6 2 0,1 0 0,-11-5 0,-12-4 0,-11-3 0,-4 1 0,9 4 0,2 3 0,-1 1 0,-2 1 0,-13-3 0,2 0 0,9 0 0,10 3 0,17 3 0,2-1 0,-4-1 0,0-1 0,4 2 0,5 1 0,7 3 0,-2 1 0,-8-2 0,-4 0 0,-4 0 0,0 0 0,4 0 0,0-1 0,-5-1 0,1-1 0,1 1 0,5 2 0,1-1 0,-5-1 0,-6-2 0,-1-1 0,5 1 0,8 3 0,4 0 0,-5-2 0,-10-3 0,-6-1 0,1 0 0,9 3 0,14 3 0,4 1 0,6 1 0,-1-1 0,1-1 0,1 1 0,1 1 0,-1 0 0,0 1 0,-1 0 0,-4-1 0,-1 0 0,0 0 0,1 1 0,4 0 0,0 0 0,-1 0 0,1 0 0,-1 0 0,3 0 0,-1 0 0,0 0 0,1 1 0,1 1 0,0 0 0,1 2 0,0-2 0,-1 1 0,0-3 0,-3 1 0,3 0 0,-2 0 0,1-1 0,0 1 0,1 0 0,0 0 0,1-1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20:25:01.89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1332 260 20602,'-48'43'0,"2"-3"1879,12-13-1879,-3-3 673,-5 3-673,-23 17 173,19-11 0,-5 5-173,-10 8 0,-3 2 537,-6 2 1,-1-1-538,2-3 0,2-2 0,12-10 0,4-2 0,-18 9 0,30-15 0,15-7 0,5-1 0,-4 4 0,1 2 0,2 3 0,-2 4 0,1-1 0,2-3 0,2-5 0,6-5 0,1-1 0,0 1 0,0 1 0,0 4 0,-1 4 0,-4 5 0,-1 7 0,0-2 0,5-3 0,3-7 0,4-6 0,1-1 0,1 1 0,-1 0 0,1 0 0,-1-1 0,1-4 0,0 0 0,1-2 0,0 1 0,0 2 0,0 2 0,-1 4 0,0 0 0,1-4 0,0-2 0,1-3 0,0 4 0,0 3 0,0 0 0,1-4 0,0-5 0,0-2 0,0 2 0,1 2 0,0 2 0,1 0 0,1-1 0,0 1 0,3 2 0,2 4 0,2 2 0,5 2 0,2 0 0,4-3 0,-1-4 0,-3-4 0,-1-3 0,5 3 0,11 4 0,6-1 0,1-2 0,-4-3 0,-9-4 0,-4 0 0,2-1 0,-9-3 0,17 1 0,1-1 0,13 1 0,2-1 0,-7-1 0,-7-1 0,-3-1 0,-1 0 0,2 0 0,0-1 0,-1-1 0,1 0 0,9 0 0,13 1 0,8 0 0,0-1 0,-8-3 0,-6-3 0,1-3 0,4-2 0,2 0 0,-1 1 0,2-1 0,3-2 0,8-3 0,5-3 0,-3 1 0,-8 1 0,-13 4 0,-7 3 0,-1-1 0,2-1 0,9-5 0,5-6 0,6-3 0,4-3 0,4-1 0,7-2 0,4 3 0,-3 3 0,-9 4 0,-16 4 0,-14 1 0,-8 2 0,-6 3 0,-1 1 0,2 1 0,2-1 0,7-2 0,8-7 0,9-7 0,6-2 0,-3 1 0,-2 4 0,-10 4 0,-9 5 0,-6 2 0,2-1 0,7-3 0,7-2 0,3 0 0,-6 5 0,-3 3 0,-2 1 0,-1 2 0,2 0 0,8-5 0,9-7 0,8-10 0,4-7 0,2-3 0,-5-1 0,-11 3 0,-13 4 0,-15 2 0,-4-3 0,-1-3 0,0 1 0,-3 4 0,-3 5 0,-4-1 0,-2-8 0,-2-8 0,-3-3 0,-1 0 0,-2 9 0,-2 5 0,-3 1 0,-4 0 0,-4-1 0,-2-1 0,-2-1 0,-4-4 0,-8-4 0,-4 1 0,0 6 0,4 9 0,2 6 0,-5 1 0,-6 0 0,-4 1 0,5 6 0,8 4 0,7 4 0,6 2 0,-2 1 0,-1 0 0,2 2 0,1-1 0,-1 1 0,-2 1 0,-2 0 0,-1 0 0,3-1 0,0 0 0,0 0 0,-1 0 0,-1 1 0,1-1 0,1 1 0,1-1 0,2 1 0,-1-1 0,-9-1 0,-6-1 0,-3-1 0,6 1 0,7 1 0,-1 0 0,-1-1 0,-4 1 0,3 0 0,2 1 0,2 1 0,2 0 0,3 1 0,2 0 0,-1-1 0,-3-1 0,0 1 0,-2-1 0,-3 1 0,-6 1 0,-3 0 0,1-1 0,8 0 0,7 0 0,3 0 0,-4 0 0,-4 0 0,2 0 0,4 0 0,3 0 0,1-1 0,2 0 0,2 1 0,-2 1 0,-4-1 0,-5 0 0,-3 0 0,1 1 0,1 0 0,1 0 0,-1 1 0,-3-1 0,-6 2 0,-4 0 0,3-1 0,2 0 0,1-1 0,-6 0 0,-4 0 0,0 0 0,8 0 0,10 0 0,3 0 0,-3 0 0,-8 0 0,-3 0 0,-5 1 0,2 0 0,1 0 0,2 1 0,6 0 0,-1 0 0,2 1 0,-8 0 0,-3 2 0,2 0 0,2-1 0,10 0 0,2-2 0,1 0 0,1 0 0,2 0 0,0-1 0,-8 1 0,-14 1 0,-10 1 0,0 2 0,10 0 0,13-1 0,4 0 0,2-1 0,-1-1 0,1 0 0,-1 2 0,-2 0 0,2-1 0,3-1 0,3-1 0,5-1 0,1 0 0,2 0 0,-1 1 0,1 1 0,-2-1 0,-2 2 0,0 0 0,-1 2 0,1 0 0,2-2 0,0-1 0,4-1 0,-2 3 0,0 2 0,-1 1 0,0-2 0,2-1 0,-1 0 0,0-1 0,0 2 0,1-2 0,-1 1 0,-2 1 0,1 0 0,0-1 0,3-3 0,0-1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21A2-00F6-485A-D105-47DCDE844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0502E-867A-5F8B-895F-C9D580B93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CD1AA-5DE5-170A-7868-C2D7BE84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861A7-C53C-6597-2AD7-3DEA0319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BA02C-ED65-E8D8-821F-2BBE6FF6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1405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1745-2D07-F9EB-98B6-CF89012E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D4C55-6EFE-5D40-85E2-2B3521E26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BBD3B-20E4-C150-F737-E6B3D691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0D517-38DF-A802-8DF9-A853057E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BACE9-1F9F-0152-AF7B-5D1FFBD4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9079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8CBB4-DF8D-5AB3-2C79-C33A8DB989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6307C-0433-A4F4-5D27-EC8014203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450B-5D59-7820-BD14-303684AA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4B77A-87A1-7621-15A8-ED0A5CB2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CD41-2F3D-C528-428A-F57CC602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954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7AABB-C335-A9D9-E127-7A0C004E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8D8A9-5CFD-D00C-587D-72FA11538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27822-634C-130F-842E-7ADEAAB0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575D-007F-00B4-08CA-CEDB41B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C147F-E298-EDEA-D80F-BB3FB08D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3591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F61D-3FC4-8D26-D927-9A1E59E1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B03B4-7FA7-7631-D2BC-14C545F7A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88563-FAFD-EA08-CBAE-DEE89CB7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65434-B33E-E162-F7C7-E289A5C6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7FB6-347F-8882-BEE9-B4677BA4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66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F8DE-8784-5C1F-CB88-BD2E5374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F885-A23E-768F-662B-DFD879078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40CA4-7ECE-C747-2B50-9E9691529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59B30-6E54-6DF3-9FF7-4100B1BF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A366C-5178-8F4E-171D-6B63A710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2B05-662D-15A3-0190-06CE32BC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8382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E69C-BFF1-79B2-43F6-34CE7C30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AD723-1542-9DAC-C22F-AD032AF6F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65558-A682-411E-4F64-AEEB1886B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BC8C4-847A-FF92-5327-FE02BC13B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14960-7724-D6D4-4C89-1F2CC0312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75DB8-1490-11BA-3BEA-598B6368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F94DB2-D97F-2806-68CA-3E71026A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966EB-FC73-C55A-8A0B-D093EC8B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6060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7E24-4F8C-EA51-91D3-942CD55D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0E066-3B1B-600E-826C-6501B6C1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9D768-E6A0-BE81-A30A-7445A170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EFDD8-B53E-E45A-58C2-DD26C200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000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A330E-98FB-3A46-6881-9353B482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CB84A8-B9DB-EF31-0F5A-ACBEB7211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ED072-0AD9-B183-FC2A-6B678594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7846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6956-27B6-C516-9651-E120C678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35AC-B652-2AA5-58D1-98B27BA6D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D8C73-3EEB-31AB-D762-030B60CC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9264F-8324-1E3F-1871-62FABDFD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FAF18-908A-D3CC-94DD-8E575D81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BC985-620A-67D4-3F34-0F8BA31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0394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8BB0C-1CD3-499A-0C1E-E0175EF1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51D5D-05EF-0C1C-E2F0-C8FA0CD57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B50E4-18E8-9C12-F2E2-EBB21D7BD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B1A0C-B066-29A2-6497-16BE053E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D4089-02AB-3F4B-B736-2190B82B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93E08-B9AC-0399-6E0C-E6CACF66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836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5F548-9446-20B6-7EC6-8629DE28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FE20F-51A5-E5EB-9FAB-CC07BE38C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3D573-9B65-851D-C703-58B9B117C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91235-D6C2-7E44-AF8C-0CC302A3A697}" type="datetimeFigureOut">
              <a:rPr lang="en-BE" smtClean="0"/>
              <a:t>20/04/2022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7F304-667C-CDCB-3F41-06F8C555C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B56A2-B372-518D-B135-A5155437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4E4C-8D65-CE4B-915B-F9664BFE397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5198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copedia.s3.eu-central-1.amazonaws.com/pdfs/669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12E2F-DE00-A18F-0B02-68B0B5152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6" y="640080"/>
            <a:ext cx="6894576" cy="3566160"/>
          </a:xfrm>
        </p:spPr>
        <p:txBody>
          <a:bodyPr anchor="b">
            <a:normAutofit/>
          </a:bodyPr>
          <a:lstStyle/>
          <a:p>
            <a:pPr algn="l"/>
            <a:r>
              <a:rPr lang="en-BE" sz="6600"/>
              <a:t>Biodiversiteit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F425B-7ECA-E865-01D5-7B82FDBFC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4636008"/>
            <a:ext cx="6894576" cy="1572768"/>
          </a:xfrm>
        </p:spPr>
        <p:txBody>
          <a:bodyPr>
            <a:normAutofit/>
          </a:bodyPr>
          <a:lstStyle/>
          <a:p>
            <a:pPr algn="l"/>
            <a:r>
              <a:rPr lang="en-BE"/>
              <a:t>Van modewoord naar afknapper.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66CB7CF-E564-2184-8659-498DDEF21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9" r="34302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93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0D91-56DD-AD73-BF8C-1B888225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Ecosysteem</a:t>
            </a:r>
            <a:r>
              <a:rPr lang="en-GB" dirty="0" err="1"/>
              <a:t>diversiteit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EA79-AC0A-8A38-0498-1ACE10FDF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23634" cy="4351338"/>
          </a:xfrm>
        </p:spPr>
        <p:txBody>
          <a:bodyPr/>
          <a:lstStyle/>
          <a:p>
            <a:r>
              <a:rPr lang="en-GB" dirty="0"/>
              <a:t> in </a:t>
            </a:r>
            <a:r>
              <a:rPr lang="en-GB" dirty="0" err="1"/>
              <a:t>België</a:t>
            </a:r>
            <a:r>
              <a:rPr lang="en-GB" dirty="0"/>
              <a:t>: </a:t>
            </a:r>
            <a:r>
              <a:rPr lang="en-GB" dirty="0" err="1"/>
              <a:t>loof</a:t>
            </a:r>
            <a:r>
              <a:rPr lang="en-GB" dirty="0"/>
              <a:t>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naaldbossen</a:t>
            </a:r>
            <a:r>
              <a:rPr lang="en-GB" dirty="0"/>
              <a:t>, gras-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weilanden</a:t>
            </a:r>
            <a:r>
              <a:rPr lang="en-GB" dirty="0"/>
              <a:t>, </a:t>
            </a:r>
            <a:r>
              <a:rPr lang="en-GB" dirty="0" err="1"/>
              <a:t>heiden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duinen</a:t>
            </a:r>
            <a:r>
              <a:rPr lang="en-GB" dirty="0"/>
              <a:t>, </a:t>
            </a:r>
            <a:r>
              <a:rPr lang="en-GB" dirty="0" err="1"/>
              <a:t>vennen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moerassen</a:t>
            </a:r>
            <a:r>
              <a:rPr lang="en-GB" dirty="0"/>
              <a:t>, </a:t>
            </a:r>
            <a:r>
              <a:rPr lang="en-GB" dirty="0" err="1"/>
              <a:t>meren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rivieren</a:t>
            </a:r>
            <a:r>
              <a:rPr lang="en-GB" dirty="0"/>
              <a:t>, </a:t>
            </a:r>
            <a:r>
              <a:rPr lang="en-GB" dirty="0" err="1"/>
              <a:t>Noordzee-ecosysteem</a:t>
            </a:r>
            <a:r>
              <a:rPr lang="en-GB" dirty="0"/>
              <a:t>.</a:t>
            </a:r>
          </a:p>
          <a:p>
            <a:r>
              <a:rPr lang="en-GB" dirty="0" err="1"/>
              <a:t>Verschil</a:t>
            </a:r>
            <a:r>
              <a:rPr lang="en-GB" dirty="0"/>
              <a:t> </a:t>
            </a:r>
            <a:r>
              <a:rPr lang="en-GB" dirty="0" err="1"/>
              <a:t>tussen</a:t>
            </a:r>
            <a:r>
              <a:rPr lang="en-GB" dirty="0"/>
              <a:t> </a:t>
            </a:r>
            <a:r>
              <a:rPr lang="en-GB" dirty="0" err="1"/>
              <a:t>Wallonië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Vlaanderen</a:t>
            </a:r>
            <a:endParaRPr lang="en-GB" dirty="0"/>
          </a:p>
          <a:p>
            <a:pPr lvl="1"/>
            <a:r>
              <a:rPr lang="en-GB" dirty="0"/>
              <a:t>1/3 van W. is </a:t>
            </a:r>
            <a:r>
              <a:rPr lang="en-GB" dirty="0" err="1"/>
              <a:t>bos</a:t>
            </a:r>
            <a:r>
              <a:rPr lang="en-GB" dirty="0"/>
              <a:t> (80% van de B. </a:t>
            </a:r>
            <a:r>
              <a:rPr lang="en-GB" dirty="0" err="1"/>
              <a:t>bossen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W.) </a:t>
            </a:r>
          </a:p>
          <a:p>
            <a:pPr lvl="1"/>
            <a:r>
              <a:rPr lang="en-GB" dirty="0"/>
              <a:t>VL: </a:t>
            </a:r>
            <a:r>
              <a:rPr lang="en-GB" dirty="0" err="1"/>
              <a:t>meest</a:t>
            </a:r>
            <a:r>
              <a:rPr lang="en-GB" dirty="0"/>
              <a:t> gras-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akkerland</a:t>
            </a:r>
            <a:r>
              <a:rPr lang="en-GB" dirty="0"/>
              <a:t>, </a:t>
            </a:r>
            <a:r>
              <a:rPr lang="en-GB" dirty="0" err="1"/>
              <a:t>heiden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duinen</a:t>
            </a:r>
            <a:r>
              <a:rPr lang="en-GB" dirty="0"/>
              <a:t>.</a:t>
            </a:r>
          </a:p>
          <a:p>
            <a:r>
              <a:rPr lang="en-GB" dirty="0"/>
              <a:t>Wat is het </a:t>
            </a:r>
            <a:r>
              <a:rPr lang="en-GB" dirty="0" err="1"/>
              <a:t>belang</a:t>
            </a:r>
            <a:r>
              <a:rPr lang="en-GB" dirty="0"/>
              <a:t> van B.?</a:t>
            </a:r>
          </a:p>
          <a:p>
            <a:pPr lvl="1"/>
            <a:r>
              <a:rPr lang="en-GB" dirty="0" err="1"/>
              <a:t>Belgische</a:t>
            </a:r>
            <a:r>
              <a:rPr lang="en-GB" dirty="0"/>
              <a:t> habitats </a:t>
            </a:r>
            <a:r>
              <a:rPr lang="en-GB" dirty="0" err="1"/>
              <a:t>als</a:t>
            </a:r>
            <a:r>
              <a:rPr lang="en-GB" dirty="0"/>
              <a:t> de </a:t>
            </a:r>
            <a:r>
              <a:rPr lang="en-GB" dirty="0" err="1"/>
              <a:t>kustduinen</a:t>
            </a:r>
            <a:r>
              <a:rPr lang="en-GB" dirty="0"/>
              <a:t>, </a:t>
            </a:r>
            <a:r>
              <a:rPr lang="en-GB" dirty="0" err="1"/>
              <a:t>veenbossen</a:t>
            </a:r>
            <a:r>
              <a:rPr lang="en-GB" dirty="0"/>
              <a:t>, </a:t>
            </a:r>
            <a:r>
              <a:rPr lang="en-GB" dirty="0" err="1"/>
              <a:t>hoge</a:t>
            </a:r>
            <a:r>
              <a:rPr lang="en-GB" dirty="0"/>
              <a:t> </a:t>
            </a:r>
            <a:r>
              <a:rPr lang="en-GB" dirty="0" err="1"/>
              <a:t>venen</a:t>
            </a:r>
            <a:r>
              <a:rPr lang="en-GB" dirty="0"/>
              <a:t>, </a:t>
            </a:r>
            <a:r>
              <a:rPr lang="en-GB" dirty="0" err="1"/>
              <a:t>kalkhoudende</a:t>
            </a:r>
            <a:r>
              <a:rPr lang="en-GB" dirty="0"/>
              <a:t> </a:t>
            </a:r>
            <a:r>
              <a:rPr lang="en-GB" dirty="0" err="1"/>
              <a:t>moerassen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kalkrijke</a:t>
            </a:r>
            <a:r>
              <a:rPr lang="en-GB" dirty="0"/>
              <a:t> </a:t>
            </a:r>
            <a:r>
              <a:rPr lang="en-GB" dirty="0" err="1"/>
              <a:t>graslanden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zeldzaam</a:t>
            </a:r>
            <a:r>
              <a:rPr lang="en-GB" dirty="0"/>
              <a:t> in Europa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BE" dirty="0"/>
          </a:p>
        </p:txBody>
      </p:sp>
      <p:pic>
        <p:nvPicPr>
          <p:cNvPr id="1026" name="Picture 2" descr="Wedstrijd. Week van het bos! - Standaard UitgeverijStandaard Uitgeverij">
            <a:extLst>
              <a:ext uri="{FF2B5EF4-FFF2-40B4-BE49-F238E27FC236}">
                <a16:creationId xmlns:a16="http://schemas.microsoft.com/office/drawing/2014/main" id="{4C38CE78-9DDF-8AF4-1501-819027D7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ndelen over de heide: paars, paarser, paarst - Wandel">
            <a:extLst>
              <a:ext uri="{FF2B5EF4-FFF2-40B4-BE49-F238E27FC236}">
                <a16:creationId xmlns:a16="http://schemas.microsoft.com/office/drawing/2014/main" id="{F1FC1994-C39C-0ADB-5058-20304F1D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erdse vijver | Agentschap voor Natuur en Bos">
            <a:extLst>
              <a:ext uri="{FF2B5EF4-FFF2-40B4-BE49-F238E27FC236}">
                <a16:creationId xmlns:a16="http://schemas.microsoft.com/office/drawing/2014/main" id="{F28B8B41-50FD-988C-20DE-80B47642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ppenplan: verander je gazon in een bloemenweide met slim grasmaaien ⋆  Eigenwijs Blij">
            <a:extLst>
              <a:ext uri="{FF2B5EF4-FFF2-40B4-BE49-F238E27FC236}">
                <a16:creationId xmlns:a16="http://schemas.microsoft.com/office/drawing/2014/main" id="{7456B7C2-3454-8300-5CC5-47DEEBA5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3" y="0"/>
            <a:ext cx="12388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 redenen waarom de zee zo fantastisch is - Qmusic">
            <a:extLst>
              <a:ext uri="{FF2B5EF4-FFF2-40B4-BE49-F238E27FC236}">
                <a16:creationId xmlns:a16="http://schemas.microsoft.com/office/drawing/2014/main" id="{80177205-4FC3-2C47-40E6-15D0A233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1444625"/>
            <a:ext cx="12973763" cy="4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0D91-56DD-AD73-BF8C-1B888225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3800" b="1"/>
              <a:t>Ecosysteem</a:t>
            </a:r>
            <a:r>
              <a:rPr lang="en-GB" sz="3800"/>
              <a:t>diversiteit</a:t>
            </a:r>
            <a:endParaRPr lang="en-BE" sz="38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EA79-AC0A-8A38-0498-1ACE10FDF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1400"/>
              <a:t> in België: loof- en naaldbossen, gras- en weilanden, heiden en duinen, vennen en moerassen, meren en rivieren, Noordzee-ecosysteem.</a:t>
            </a:r>
          </a:p>
          <a:p>
            <a:r>
              <a:rPr lang="en-GB" sz="1400"/>
              <a:t>Verschil tussen Wallonië en Vlaanderen</a:t>
            </a:r>
          </a:p>
          <a:p>
            <a:pPr lvl="1"/>
            <a:r>
              <a:rPr lang="en-GB" sz="1400"/>
              <a:t>1/3 van W. is bos (80% van de B. bossen zijn W.) </a:t>
            </a:r>
          </a:p>
          <a:p>
            <a:pPr lvl="1"/>
            <a:r>
              <a:rPr lang="en-GB" sz="1400"/>
              <a:t>VL: meest gras- en akkerland, heiden en duinen.</a:t>
            </a:r>
          </a:p>
          <a:p>
            <a:r>
              <a:rPr lang="en-GB" sz="1400"/>
              <a:t>Wat is het belang van B.?</a:t>
            </a:r>
          </a:p>
          <a:p>
            <a:pPr lvl="1"/>
            <a:r>
              <a:rPr lang="en-GB" sz="1400"/>
              <a:t>Belgische habitats als de kustduinen, veenbossen, hoge venen, kalkhoudende moerassen en kalkrijke graslanden zijn zeldzaam in Europa</a:t>
            </a:r>
          </a:p>
          <a:p>
            <a:pPr lvl="1"/>
            <a:endParaRPr lang="en-GB" sz="1400"/>
          </a:p>
          <a:p>
            <a:pPr lvl="1"/>
            <a:endParaRPr lang="en-GB" sz="1400"/>
          </a:p>
          <a:p>
            <a:pPr lvl="1"/>
            <a:endParaRPr lang="en-BE" sz="1400"/>
          </a:p>
        </p:txBody>
      </p:sp>
      <p:pic>
        <p:nvPicPr>
          <p:cNvPr id="5122" name="Picture 2" descr="Hoge Venen bezoeken? Wat te doen in Les Haute Fagnes?">
            <a:extLst>
              <a:ext uri="{FF2B5EF4-FFF2-40B4-BE49-F238E27FC236}">
                <a16:creationId xmlns:a16="http://schemas.microsoft.com/office/drawing/2014/main" id="{9DD7DF73-F0E4-9FB9-A01D-29A3F00CC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2767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37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C783B-1DFF-1046-5163-5858C3F2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“N</a:t>
            </a:r>
            <a:r>
              <a:rPr lang="en-BE" dirty="0"/>
              <a:t>atuur” in Vlaanderen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B3308-0D40-7FB6-9D5A-DA0CD135A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DAE9E0E-E9BA-E282-E947-E8942C92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35" y="1690687"/>
            <a:ext cx="10233900" cy="436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2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6853-D2BA-A224-9F57-15176026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051CA49-CF18-3390-5CC7-89D2CA4AF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421"/>
            <a:ext cx="10196186" cy="69259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5E79E-A588-3656-D185-B698BE715BEA}"/>
              </a:ext>
            </a:extLst>
          </p:cNvPr>
          <p:cNvSpPr txBox="1"/>
          <p:nvPr/>
        </p:nvSpPr>
        <p:spPr>
          <a:xfrm>
            <a:off x="9932377" y="1027906"/>
            <a:ext cx="2842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8% tuinen</a:t>
            </a:r>
          </a:p>
          <a:p>
            <a:r>
              <a:rPr lang="en-BE" dirty="0"/>
              <a:t>5,6 % natuur (echte)</a:t>
            </a:r>
          </a:p>
          <a:p>
            <a:r>
              <a:rPr lang="en-BE" dirty="0"/>
              <a:t>1,8% parken</a:t>
            </a:r>
          </a:p>
          <a:p>
            <a:r>
              <a:rPr lang="en-BE" dirty="0"/>
              <a:t>16% verharding</a:t>
            </a:r>
          </a:p>
          <a:p>
            <a:r>
              <a:rPr lang="en-GB" dirty="0"/>
              <a:t>0,4% </a:t>
            </a:r>
            <a:r>
              <a:rPr lang="en-GB" dirty="0" err="1"/>
              <a:t>sportvelden</a:t>
            </a:r>
            <a:endParaRPr lang="en-GB" dirty="0"/>
          </a:p>
          <a:p>
            <a:r>
              <a:rPr lang="en-GB" dirty="0"/>
              <a:t>?? % </a:t>
            </a:r>
            <a:r>
              <a:rPr lang="en-GB" dirty="0" err="1"/>
              <a:t>begraafplaatsen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91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210D91-56DD-AD73-BF8C-1B888225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3800" b="1"/>
              <a:t>Ecosysteem</a:t>
            </a:r>
            <a:r>
              <a:rPr lang="en-GB" sz="3800"/>
              <a:t>diversiteit</a:t>
            </a:r>
            <a:endParaRPr lang="en-BE" sz="38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4EA79-AC0A-8A38-0498-1ACE10FDF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1400"/>
              <a:t> in België: loof- en naaldbossen, gras- en weilanden, heiden en duinen, vennen en moerassen, meren en rivieren, Noordzee-ecosysteem.</a:t>
            </a:r>
          </a:p>
          <a:p>
            <a:r>
              <a:rPr lang="en-GB" sz="1400"/>
              <a:t>Verschil tussen Wallonië en Vlaanderen</a:t>
            </a:r>
          </a:p>
          <a:p>
            <a:pPr lvl="1"/>
            <a:r>
              <a:rPr lang="en-GB" sz="1400"/>
              <a:t>1/3 van W. is bos (80% van de B. bossen zijn W.) </a:t>
            </a:r>
          </a:p>
          <a:p>
            <a:pPr lvl="1"/>
            <a:r>
              <a:rPr lang="en-GB" sz="1400"/>
              <a:t>VL: meest gras- en akkerland, heiden en duinen.</a:t>
            </a:r>
          </a:p>
          <a:p>
            <a:r>
              <a:rPr lang="en-GB" sz="1400"/>
              <a:t>Wat is het belang van B.?</a:t>
            </a:r>
          </a:p>
          <a:p>
            <a:pPr lvl="1"/>
            <a:r>
              <a:rPr lang="en-GB" sz="1400"/>
              <a:t>Belgische habitats als de kustduinen, veenbossen, hoge venen, kalkhoudende moerassen en kalkrijke graslanden zijn zeldzaam in Europa.</a:t>
            </a:r>
          </a:p>
          <a:p>
            <a:pPr lvl="1"/>
            <a:endParaRPr lang="en-GB" sz="1400"/>
          </a:p>
          <a:p>
            <a:pPr lvl="1"/>
            <a:endParaRPr lang="en-GB" sz="1400"/>
          </a:p>
          <a:p>
            <a:pPr lvl="1"/>
            <a:endParaRPr lang="en-BE" sz="1400"/>
          </a:p>
        </p:txBody>
      </p:sp>
      <p:pic>
        <p:nvPicPr>
          <p:cNvPr id="6146" name="Picture 2" descr="Kenmerken en factoren van moeras | Ecopedia">
            <a:extLst>
              <a:ext uri="{FF2B5EF4-FFF2-40B4-BE49-F238E27FC236}">
                <a16:creationId xmlns:a16="http://schemas.microsoft.com/office/drawing/2014/main" id="{39F40998-0225-321D-9349-22B6CEDBA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r="1364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8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30BA28-0CA4-A1C3-E07E-8DC1BB57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65" y="197843"/>
            <a:ext cx="3595678" cy="1330839"/>
          </a:xfrm>
        </p:spPr>
        <p:txBody>
          <a:bodyPr>
            <a:normAutofit/>
          </a:bodyPr>
          <a:lstStyle/>
          <a:p>
            <a:r>
              <a:rPr lang="en-BE" sz="3700" dirty="0"/>
              <a:t>Ecosysteem vs habitat vs biotoop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4241B-F3A3-C073-C2E3-38C729E29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565" y="1726525"/>
            <a:ext cx="3158741" cy="3908586"/>
          </a:xfrm>
        </p:spPr>
        <p:txBody>
          <a:bodyPr>
            <a:normAutofit/>
          </a:bodyPr>
          <a:lstStyle/>
          <a:p>
            <a:r>
              <a:rPr lang="en-BE" sz="1700" dirty="0"/>
              <a:t>Ecosysteem = biotische factoren + abiotische factoren</a:t>
            </a:r>
          </a:p>
          <a:p>
            <a:pPr marL="0" indent="0">
              <a:buNone/>
            </a:pPr>
            <a:r>
              <a:rPr lang="en-GB" sz="1700" dirty="0"/>
              <a:t>D</a:t>
            </a:r>
            <a:r>
              <a:rPr lang="en-BE" sz="1700" dirty="0"/>
              <a:t>us al wat leeft + relief, water, klimaat, ondergrond,…..</a:t>
            </a:r>
          </a:p>
          <a:p>
            <a:r>
              <a:rPr lang="en-BE" sz="1700" dirty="0"/>
              <a:t>Biotoop = soort natuur waar veel soorten planten en dieren kunnen samenleven</a:t>
            </a:r>
          </a:p>
          <a:p>
            <a:pPr lvl="1"/>
            <a:r>
              <a:rPr lang="en-BE" sz="1700" dirty="0"/>
              <a:t>Vb. het bos, vijver, heide, weide, duinen, strand</a:t>
            </a:r>
          </a:p>
          <a:p>
            <a:r>
              <a:rPr lang="en-BE" sz="1700" dirty="0"/>
              <a:t>Habitat = specifieke plaats van een organisme in een biotoop</a:t>
            </a:r>
          </a:p>
          <a:p>
            <a:pPr lvl="1"/>
            <a:r>
              <a:rPr lang="en-GB" sz="1700" dirty="0"/>
              <a:t>V</a:t>
            </a:r>
            <a:r>
              <a:rPr lang="en-BE" sz="1700" dirty="0"/>
              <a:t>b. regenworm leeft in de bodem (habitat) in het bos (biotoop)</a:t>
            </a:r>
          </a:p>
          <a:p>
            <a:endParaRPr lang="en-BE" sz="1700" dirty="0"/>
          </a:p>
          <a:p>
            <a:pPr marL="0" indent="0">
              <a:buNone/>
            </a:pPr>
            <a:endParaRPr lang="en-BE" sz="1700" dirty="0"/>
          </a:p>
        </p:txBody>
      </p:sp>
      <p:pic>
        <p:nvPicPr>
          <p:cNvPr id="8" name="Picture 7" descr="A picture containing fungus, lichen&#10;&#10;Description automatically generated">
            <a:extLst>
              <a:ext uri="{FF2B5EF4-FFF2-40B4-BE49-F238E27FC236}">
                <a16:creationId xmlns:a16="http://schemas.microsoft.com/office/drawing/2014/main" id="{801407FA-E69D-B53F-C836-9B7120D62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0" r="7080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F2819-6EB4-A9B4-99C1-CC2B02387106}"/>
              </a:ext>
            </a:extLst>
          </p:cNvPr>
          <p:cNvSpPr txBox="1"/>
          <p:nvPr/>
        </p:nvSpPr>
        <p:spPr>
          <a:xfrm>
            <a:off x="225848" y="5736827"/>
            <a:ext cx="4581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BE" dirty="0"/>
              <a:t>https://www.youtube.com/watch?v=rIXB8XXrHaU&amp;ab_channel=DeVroente%2CDuurzaamEducatiepunt</a:t>
            </a:r>
          </a:p>
        </p:txBody>
      </p:sp>
    </p:spTree>
    <p:extLst>
      <p:ext uri="{BB962C8B-B14F-4D97-AF65-F5344CB8AC3E}">
        <p14:creationId xmlns:p14="http://schemas.microsoft.com/office/powerpoint/2010/main" val="101467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10173-1452-F3FE-02C4-292EE957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/>
              <a:t>W</a:t>
            </a:r>
            <a:r>
              <a:rPr lang="en-BE" sz="4200"/>
              <a:t>at heeft die diversiteit eigenlijk voor nut?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F18-249C-2B77-E486-522605422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BE" sz="2200"/>
              <a:t>Wat maakt het uit dat er wat minder beesten of onkruid is?</a:t>
            </a:r>
          </a:p>
          <a:p>
            <a:r>
              <a:rPr lang="en-BE" sz="2200"/>
              <a:t>Van minder natuur ligt toch niemand wakker.</a:t>
            </a:r>
          </a:p>
          <a:p>
            <a:r>
              <a:rPr lang="en-BE" sz="2200"/>
              <a:t>Aan onkruid heeft toch niemand iets.</a:t>
            </a:r>
          </a:p>
          <a:p>
            <a:r>
              <a:rPr lang="en-BE" sz="2200"/>
              <a:t>Een boom is toch een boom.</a:t>
            </a:r>
          </a:p>
          <a:p>
            <a:endParaRPr lang="en-BE" sz="2200"/>
          </a:p>
        </p:txBody>
      </p:sp>
      <p:pic>
        <p:nvPicPr>
          <p:cNvPr id="7170" name="Picture 2" descr="Milieuvriendelijk onkruid verwijderen | Ikzoekeenschoonmaakster">
            <a:extLst>
              <a:ext uri="{FF2B5EF4-FFF2-40B4-BE49-F238E27FC236}">
                <a16:creationId xmlns:a16="http://schemas.microsoft.com/office/drawing/2014/main" id="{9D709598-3874-A114-B5C9-4935A547C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2641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8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BCD52-02DF-C143-21CE-F3C77D49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anchor="b">
            <a:normAutofit/>
          </a:bodyPr>
          <a:lstStyle/>
          <a:p>
            <a:r>
              <a:rPr lang="en-BE" sz="3100"/>
              <a:t>De natuur, ecosystemen, biodiversiteit bieden de mens levensnoodzakelijke diensten ‘gratis’ aan.</a:t>
            </a:r>
          </a:p>
        </p:txBody>
      </p:sp>
      <p:pic>
        <p:nvPicPr>
          <p:cNvPr id="8196" name="Picture 4" descr="Bijenvolken huren voor bestuiving van fruit, landbouw, zaadteelt en  gewassen : framboos, aardbei, kers, appel, koolzaad, prei, linde, bessen,  kiwibes, courgettes, pompoenen, frambozen, bessen, bramen, enz.... | De  bijenvriend">
            <a:extLst>
              <a:ext uri="{FF2B5EF4-FFF2-40B4-BE49-F238E27FC236}">
                <a16:creationId xmlns:a16="http://schemas.microsoft.com/office/drawing/2014/main" id="{51A2375F-32D4-BABB-08B4-33B79E8ED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/>
          <a:stretch/>
        </p:blipFill>
        <p:spPr bwMode="auto">
          <a:xfrm>
            <a:off x="5186554" y="163646"/>
            <a:ext cx="6806703" cy="262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D798F-3B74-5584-B3C6-D309FB65A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r>
              <a:rPr lang="en-BE" sz="1300"/>
              <a:t>Bevoorrading- voedsel, geneesmiddelen, bouwmaterialen, kleding,….</a:t>
            </a:r>
          </a:p>
          <a:p>
            <a:r>
              <a:rPr lang="en-BE" sz="1300"/>
              <a:t>Regulering- klimaat, bodemerosie, waterkwaliteit, afvalstoffen,…..</a:t>
            </a:r>
          </a:p>
          <a:p>
            <a:r>
              <a:rPr lang="en-GB" sz="1300"/>
              <a:t>O</a:t>
            </a:r>
            <a:r>
              <a:rPr lang="en-BE" sz="1300"/>
              <a:t>ndersteuning- watercyclus, zuurstof, bestuiving,…..</a:t>
            </a:r>
          </a:p>
          <a:p>
            <a:r>
              <a:rPr lang="en-BE" sz="1300"/>
              <a:t>Cultureel- recreatie, toerisme, ontspanning, inspiratie,…..</a:t>
            </a:r>
          </a:p>
          <a:p>
            <a:endParaRPr lang="en-BE" sz="1300"/>
          </a:p>
          <a:p>
            <a:r>
              <a:rPr lang="en-BE" sz="1300"/>
              <a:t>Toen alles toe ging, ging de mens terug naar de natuur…..</a:t>
            </a:r>
          </a:p>
        </p:txBody>
      </p:sp>
      <p:pic>
        <p:nvPicPr>
          <p:cNvPr id="8194" name="Picture 2" descr="Bodemerosie bedreigt voedselbevoorrading maar is geen gevaar voor het  klimaat – Nieuws">
            <a:extLst>
              <a:ext uri="{FF2B5EF4-FFF2-40B4-BE49-F238E27FC236}">
                <a16:creationId xmlns:a16="http://schemas.microsoft.com/office/drawing/2014/main" id="{F11D51A9-0626-31CF-618F-09214F80B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1" b="13245"/>
          <a:stretch/>
        </p:blipFill>
        <p:spPr bwMode="auto">
          <a:xfrm>
            <a:off x="5186554" y="2956875"/>
            <a:ext cx="6806703" cy="33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35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ikstofuitstoot beïnvloedt het klimaat - Biowetenschappen &amp; Maatschappij">
            <a:extLst>
              <a:ext uri="{FF2B5EF4-FFF2-40B4-BE49-F238E27FC236}">
                <a16:creationId xmlns:a16="http://schemas.microsoft.com/office/drawing/2014/main" id="{B0F6266A-C3D3-FBB7-8E91-AE741DACA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b="1210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CCB54-77F3-EF62-13F7-E4A7E550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2800"/>
              <a:t>G</a:t>
            </a:r>
            <a:r>
              <a:rPr lang="en-BE" sz="2800"/>
              <a:t>rote gevaren voor biodiversiteit in Vlaanderen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44F-713E-9B02-3FA8-E8ED9185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782809"/>
          </a:xfrm>
        </p:spPr>
        <p:txBody>
          <a:bodyPr anchor="ctr">
            <a:normAutofit/>
          </a:bodyPr>
          <a:lstStyle/>
          <a:p>
            <a:r>
              <a:rPr lang="en-GB" sz="1800" dirty="0"/>
              <a:t>V</a:t>
            </a:r>
            <a:r>
              <a:rPr lang="en-BE" sz="1800" dirty="0"/>
              <a:t>ermesting (stikstof,….)</a:t>
            </a:r>
          </a:p>
          <a:p>
            <a:r>
              <a:rPr lang="en-GB" sz="1800" dirty="0"/>
              <a:t>V</a:t>
            </a:r>
            <a:r>
              <a:rPr lang="en-BE" sz="1800" dirty="0"/>
              <a:t>erzuring (luchtverontreiniging)</a:t>
            </a:r>
          </a:p>
          <a:p>
            <a:r>
              <a:rPr lang="en-GB" sz="1800" dirty="0"/>
              <a:t>V</a:t>
            </a:r>
            <a:r>
              <a:rPr lang="en-BE" sz="1800" dirty="0"/>
              <a:t>erdroging (grondwater ontrekken)</a:t>
            </a:r>
          </a:p>
          <a:p>
            <a:r>
              <a:rPr lang="en-GB" sz="1800" dirty="0"/>
              <a:t>V</a:t>
            </a:r>
            <a:r>
              <a:rPr lang="en-BE" sz="1800" dirty="0"/>
              <a:t>erontreiniging (zware metalen,…)</a:t>
            </a:r>
          </a:p>
          <a:p>
            <a:r>
              <a:rPr lang="en-BE" sz="1800" dirty="0"/>
              <a:t>Versnippering (Urbanus zei ooit…)</a:t>
            </a:r>
          </a:p>
          <a:p>
            <a:endParaRPr lang="en-BE" sz="1800" dirty="0"/>
          </a:p>
          <a:p>
            <a:r>
              <a:rPr lang="en-GB" sz="1800" dirty="0"/>
              <a:t>I</a:t>
            </a:r>
            <a:r>
              <a:rPr lang="en-BE" sz="1800" dirty="0"/>
              <a:t>nvasieve soorten/ habitatverlies/…..</a:t>
            </a:r>
          </a:p>
        </p:txBody>
      </p:sp>
    </p:spTree>
    <p:extLst>
      <p:ext uri="{BB962C8B-B14F-4D97-AF65-F5344CB8AC3E}">
        <p14:creationId xmlns:p14="http://schemas.microsoft.com/office/powerpoint/2010/main" val="1963008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6562-5213-AF80-8DD2-2E13472E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EC984303-1B2A-4960-6884-6FC38B7124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3238" r="-643" b="20515"/>
          <a:stretch/>
        </p:blipFill>
        <p:spPr bwMode="auto">
          <a:xfrm>
            <a:off x="0" y="1027906"/>
            <a:ext cx="12624357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0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C207D10-D28A-4E84-940A-15770F8C8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35E61-0281-E9B9-DF85-0CBC888F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W</a:t>
            </a:r>
            <a:r>
              <a:rPr lang="en-BE">
                <a:solidFill>
                  <a:schemeClr val="bg1"/>
                </a:solidFill>
              </a:rPr>
              <a:t>at is biodiversiteit?</a:t>
            </a:r>
          </a:p>
        </p:txBody>
      </p:sp>
      <p:pic>
        <p:nvPicPr>
          <p:cNvPr id="14338" name="Picture 2" descr="slijmzwam">
            <a:extLst>
              <a:ext uri="{FF2B5EF4-FFF2-40B4-BE49-F238E27FC236}">
                <a16:creationId xmlns:a16="http://schemas.microsoft.com/office/drawing/2014/main" id="{EAEDB811-DAC7-C3A8-ECD2-65BE94D1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r="4" b="4"/>
          <a:stretch/>
        </p:blipFill>
        <p:spPr bwMode="auto">
          <a:xfrm>
            <a:off x="841248" y="2516777"/>
            <a:ext cx="5015484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443E9A-4A27-2737-FD12-421E5D9C7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262002"/>
              </p:ext>
            </p:extLst>
          </p:nvPr>
        </p:nvGraphicFramePr>
        <p:xfrm>
          <a:off x="6338316" y="2516777"/>
          <a:ext cx="5015484" cy="3660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067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55DC-7452-8C31-773C-8A6AF0CA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07C1-7A34-7C0F-4DF2-7DF464430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1BF4173-F9DD-80C4-BD8E-65E3A087E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"/>
          <a:stretch/>
        </p:blipFill>
        <p:spPr bwMode="auto">
          <a:xfrm>
            <a:off x="0" y="849462"/>
            <a:ext cx="12127037" cy="478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355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C783B-1DFF-1046-5163-5858C3F2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DAE9E0E-E9BA-E282-E947-E8942C92E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"/>
          <a:stretch/>
        </p:blipFill>
        <p:spPr bwMode="auto">
          <a:xfrm>
            <a:off x="1765780" y="10219"/>
            <a:ext cx="8660440" cy="341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29F4E4F5-5150-C051-4BC3-E1D900AC76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23238" r="-643" b="20515"/>
          <a:stretch/>
        </p:blipFill>
        <p:spPr bwMode="auto">
          <a:xfrm>
            <a:off x="1510435" y="3359136"/>
            <a:ext cx="9171130" cy="348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69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E5F45-037F-1689-47FB-506094B4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/>
              <a:t>V</a:t>
            </a:r>
            <a:r>
              <a:rPr lang="en-BE" sz="4200"/>
              <a:t>ersnipperde natuur in Vlaanderen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D5715-D7A5-381D-2235-94DDEF0D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1500" dirty="0" err="1"/>
              <a:t>Waarom</a:t>
            </a:r>
            <a:r>
              <a:rPr lang="en-GB" sz="1500" dirty="0"/>
              <a:t> </a:t>
            </a:r>
            <a:r>
              <a:rPr lang="en-GB" sz="1500" dirty="0" err="1"/>
              <a:t>nog</a:t>
            </a:r>
            <a:r>
              <a:rPr lang="en-GB" sz="1500" dirty="0"/>
              <a:t> </a:t>
            </a:r>
            <a:r>
              <a:rPr lang="en-GB" sz="1500" dirty="0" err="1"/>
              <a:t>moeite</a:t>
            </a:r>
            <a:r>
              <a:rPr lang="en-GB" sz="1500" dirty="0"/>
              <a:t> </a:t>
            </a:r>
            <a:r>
              <a:rPr lang="en-GB" sz="1500" dirty="0" err="1"/>
              <a:t>doen</a:t>
            </a:r>
            <a:r>
              <a:rPr lang="en-GB" sz="1500" dirty="0"/>
              <a:t>?</a:t>
            </a:r>
          </a:p>
          <a:p>
            <a:r>
              <a:rPr lang="en-GB" sz="1500" dirty="0"/>
              <a:t>D</a:t>
            </a:r>
            <a:r>
              <a:rPr lang="en-BE" sz="1500" dirty="0"/>
              <a:t>eze eilandjes waar de natuur, dieren en planten nog kunnen (over)leven zijn potentieel de ‘zaadbanken’ voor ander gebieden.</a:t>
            </a:r>
          </a:p>
          <a:p>
            <a:r>
              <a:rPr lang="en-BE" sz="1500" dirty="0"/>
              <a:t>De trend was tot nu toe negatief.</a:t>
            </a:r>
          </a:p>
          <a:p>
            <a:pPr marL="0" indent="0">
              <a:buNone/>
            </a:pPr>
            <a:r>
              <a:rPr lang="en-GB" sz="1500" dirty="0"/>
              <a:t> Doel: van </a:t>
            </a:r>
            <a:r>
              <a:rPr lang="nl-BE" sz="1500" dirty="0"/>
              <a:t>1.350.000 </a:t>
            </a:r>
            <a:r>
              <a:rPr lang="en-GB" sz="1500" dirty="0"/>
              <a:t>ha </a:t>
            </a:r>
            <a:r>
              <a:rPr lang="en-GB" sz="1500" dirty="0" err="1"/>
              <a:t>zou</a:t>
            </a:r>
            <a:r>
              <a:rPr lang="en-GB" sz="1500" dirty="0"/>
              <a:t> </a:t>
            </a:r>
            <a:r>
              <a:rPr lang="en-GB" sz="1500" dirty="0" err="1"/>
              <a:t>moeten</a:t>
            </a:r>
            <a:r>
              <a:rPr lang="en-GB" sz="1500" dirty="0"/>
              <a:t>: 750.000 ha </a:t>
            </a:r>
            <a:r>
              <a:rPr lang="en-GB" sz="1500" dirty="0" err="1"/>
              <a:t>agrarisch</a:t>
            </a:r>
            <a:r>
              <a:rPr lang="en-GB" sz="1500" dirty="0"/>
              <a:t> </a:t>
            </a:r>
            <a:r>
              <a:rPr lang="en-GB" sz="1500" dirty="0" err="1"/>
              <a:t>gebied</a:t>
            </a:r>
            <a:r>
              <a:rPr lang="en-GB" sz="1500" dirty="0"/>
              <a:t>, 150.000 ha </a:t>
            </a:r>
            <a:r>
              <a:rPr lang="en-GB" sz="1500" dirty="0" err="1"/>
              <a:t>natuurgebied</a:t>
            </a:r>
            <a:r>
              <a:rPr lang="en-GB" sz="1500" dirty="0"/>
              <a:t> </a:t>
            </a:r>
            <a:r>
              <a:rPr lang="en-GB" sz="1500" dirty="0" err="1"/>
              <a:t>en</a:t>
            </a:r>
            <a:r>
              <a:rPr lang="en-GB" sz="1500" dirty="0"/>
              <a:t> 53.000 ha </a:t>
            </a:r>
            <a:r>
              <a:rPr lang="en-GB" sz="1500" dirty="0" err="1"/>
              <a:t>bosgebied</a:t>
            </a:r>
            <a:endParaRPr lang="en-GB" sz="1500" dirty="0"/>
          </a:p>
          <a:p>
            <a:pPr marL="0" indent="0">
              <a:buNone/>
            </a:pPr>
            <a:r>
              <a:rPr lang="en-GB" sz="1500" dirty="0"/>
              <a:t>Oa: 4.000 ha </a:t>
            </a:r>
            <a:r>
              <a:rPr lang="en-GB" sz="1500" dirty="0" err="1"/>
              <a:t>bos</a:t>
            </a:r>
            <a:r>
              <a:rPr lang="en-GB" sz="1500" dirty="0"/>
              <a:t> </a:t>
            </a:r>
            <a:r>
              <a:rPr lang="en-GB" sz="1500" dirty="0" err="1"/>
              <a:t>meer</a:t>
            </a:r>
            <a:r>
              <a:rPr lang="en-GB" sz="1500" dirty="0"/>
              <a:t> </a:t>
            </a:r>
            <a:r>
              <a:rPr lang="en-GB" sz="1500" dirty="0" err="1"/>
              <a:t>tegen</a:t>
            </a:r>
            <a:r>
              <a:rPr lang="en-GB" sz="1500" dirty="0"/>
              <a:t> 2024</a:t>
            </a:r>
          </a:p>
          <a:p>
            <a:r>
              <a:rPr lang="en-GB" sz="1500" dirty="0" err="1"/>
              <a:t>Brabantse</a:t>
            </a:r>
            <a:r>
              <a:rPr lang="en-GB" sz="1500" dirty="0"/>
              <a:t> </a:t>
            </a:r>
            <a:r>
              <a:rPr lang="en-GB" sz="1500" dirty="0" err="1"/>
              <a:t>wouden</a:t>
            </a:r>
            <a:r>
              <a:rPr lang="en-GB" sz="1500" dirty="0"/>
              <a:t>, </a:t>
            </a:r>
            <a:r>
              <a:rPr lang="en-GB" sz="1500" dirty="0" err="1"/>
              <a:t>erkenning</a:t>
            </a:r>
            <a:r>
              <a:rPr lang="en-GB" sz="1500" dirty="0"/>
              <a:t> </a:t>
            </a:r>
            <a:r>
              <a:rPr lang="en-GB" sz="1500" dirty="0" err="1"/>
              <a:t>als</a:t>
            </a:r>
            <a:r>
              <a:rPr lang="en-GB" sz="1500" dirty="0"/>
              <a:t> national park </a:t>
            </a:r>
            <a:r>
              <a:rPr lang="en-GB" sz="1500" dirty="0" err="1"/>
              <a:t>tegen</a:t>
            </a:r>
            <a:r>
              <a:rPr lang="en-GB" sz="1500" dirty="0"/>
              <a:t> 2023, </a:t>
            </a:r>
            <a:r>
              <a:rPr lang="en-GB" sz="1500" dirty="0" err="1"/>
              <a:t>natuurontwikkelingszones</a:t>
            </a:r>
            <a:r>
              <a:rPr lang="en-GB" sz="1500" dirty="0"/>
              <a:t> </a:t>
            </a:r>
            <a:r>
              <a:rPr lang="en-GB" sz="1500" dirty="0" err="1"/>
              <a:t>tussen</a:t>
            </a:r>
            <a:r>
              <a:rPr lang="en-GB" sz="1500" dirty="0"/>
              <a:t> de </a:t>
            </a:r>
            <a:r>
              <a:rPr lang="en-GB" sz="1500" dirty="0" err="1"/>
              <a:t>versnipperde</a:t>
            </a:r>
            <a:r>
              <a:rPr lang="en-GB" sz="1500" dirty="0"/>
              <a:t> </a:t>
            </a:r>
            <a:r>
              <a:rPr lang="en-GB" sz="1500" dirty="0" err="1"/>
              <a:t>bossen</a:t>
            </a:r>
            <a:r>
              <a:rPr lang="en-GB" sz="1500" dirty="0"/>
              <a:t>.</a:t>
            </a:r>
            <a:endParaRPr lang="en-BE" sz="1500" dirty="0"/>
          </a:p>
          <a:p>
            <a:endParaRPr lang="en-BE" sz="1500" dirty="0"/>
          </a:p>
        </p:txBody>
      </p:sp>
      <p:pic>
        <p:nvPicPr>
          <p:cNvPr id="10242" name="Picture 2" descr="Bocage - Suggestions - Enlisted">
            <a:extLst>
              <a:ext uri="{FF2B5EF4-FFF2-40B4-BE49-F238E27FC236}">
                <a16:creationId xmlns:a16="http://schemas.microsoft.com/office/drawing/2014/main" id="{F53ECB52-7BBE-6538-A667-5EEA1E0A5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1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E0CED-5C44-F64F-339A-7593A297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BE" sz="5100"/>
              <a:t>Begraafplaatsen kunnen mee een rol spelen.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EFFA1-FF81-E471-164B-80E94AEE8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BE" sz="1900"/>
              <a:t>Vergroening</a:t>
            </a:r>
          </a:p>
          <a:p>
            <a:r>
              <a:rPr lang="en-GB" sz="1900"/>
              <a:t>O</a:t>
            </a:r>
            <a:r>
              <a:rPr lang="en-BE" sz="1900"/>
              <a:t>ntharding paden, parking,….</a:t>
            </a:r>
          </a:p>
          <a:p>
            <a:r>
              <a:rPr lang="en-BE" sz="1900"/>
              <a:t>Maaibeheer</a:t>
            </a:r>
          </a:p>
          <a:p>
            <a:r>
              <a:rPr lang="en-GB" sz="1900"/>
              <a:t>W</a:t>
            </a:r>
            <a:r>
              <a:rPr lang="en-BE" sz="1900"/>
              <a:t>ilde bloemenweide</a:t>
            </a:r>
          </a:p>
          <a:p>
            <a:r>
              <a:rPr lang="en-GB" sz="1900"/>
              <a:t>N</a:t>
            </a:r>
            <a:r>
              <a:rPr lang="en-BE" sz="1900"/>
              <a:t>estkastjes, insectenhotels, vleermuiskasten,….</a:t>
            </a:r>
          </a:p>
          <a:p>
            <a:r>
              <a:rPr lang="en-BE" sz="1900"/>
              <a:t>Herwilderen</a:t>
            </a:r>
          </a:p>
          <a:p>
            <a:r>
              <a:rPr lang="en-GB" sz="1900"/>
              <a:t>W</a:t>
            </a:r>
            <a:r>
              <a:rPr lang="en-BE" sz="1900"/>
              <a:t>ilddoorgangen omheining (egelwegel,…)</a:t>
            </a:r>
          </a:p>
          <a:p>
            <a:r>
              <a:rPr lang="en-GB" sz="1900"/>
              <a:t>S</a:t>
            </a:r>
            <a:r>
              <a:rPr lang="en-BE" sz="1900"/>
              <a:t>noeibeheer, dood hout,….</a:t>
            </a:r>
          </a:p>
          <a:p>
            <a:r>
              <a:rPr lang="en-BE" sz="1900"/>
              <a:t>Aanplanting van inheemse bomen, struiken en kruidplanten</a:t>
            </a:r>
          </a:p>
          <a:p>
            <a:endParaRPr lang="en-BE" sz="1900"/>
          </a:p>
        </p:txBody>
      </p:sp>
      <p:pic>
        <p:nvPicPr>
          <p:cNvPr id="11266" name="Picture 2" descr="Florimond Sax">
            <a:extLst>
              <a:ext uri="{FF2B5EF4-FFF2-40B4-BE49-F238E27FC236}">
                <a16:creationId xmlns:a16="http://schemas.microsoft.com/office/drawing/2014/main" id="{69E90F11-3DA9-D54C-1318-45BE1D34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3527" b="1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egraafplaatsen mogen geen wildernis worden' | De Standaard Mobile">
            <a:extLst>
              <a:ext uri="{FF2B5EF4-FFF2-40B4-BE49-F238E27FC236}">
                <a16:creationId xmlns:a16="http://schemas.microsoft.com/office/drawing/2014/main" id="{BA3C18B8-C119-ED2D-906D-A1E3E408D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" r="-1" b="327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96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8209C-E361-3AFE-A22B-D13E2C7F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 dirty="0"/>
              <a:t>H</a:t>
            </a:r>
            <a:r>
              <a:rPr lang="en-BE" sz="5400" dirty="0"/>
              <a:t>et kan ook zonder of met minder pesiciden</a:t>
            </a:r>
          </a:p>
        </p:txBody>
      </p:sp>
      <p:pic>
        <p:nvPicPr>
          <p:cNvPr id="5" name="Picture 4" descr="A picture containing text, sign, different, highway&#10;&#10;Description automatically generated">
            <a:extLst>
              <a:ext uri="{FF2B5EF4-FFF2-40B4-BE49-F238E27FC236}">
                <a16:creationId xmlns:a16="http://schemas.microsoft.com/office/drawing/2014/main" id="{9F89D6D7-F37C-6A4B-3BED-552A1D059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53FBA-C49C-928C-C7F6-1AF84502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4892040"/>
            <a:ext cx="6251110" cy="1298448"/>
          </a:xfrm>
        </p:spPr>
        <p:txBody>
          <a:bodyPr>
            <a:normAutofit/>
          </a:bodyPr>
          <a:lstStyle/>
          <a:p>
            <a:r>
              <a:rPr lang="en-GB" sz="2200" dirty="0">
                <a:hlinkClick r:id="rId3"/>
              </a:rPr>
              <a:t>https://ecopedia.s3.eu-central-1.amazonaws.com/pdfs/669.pdf</a:t>
            </a:r>
            <a:endParaRPr lang="en-BE" sz="2200" dirty="0"/>
          </a:p>
        </p:txBody>
      </p:sp>
    </p:spTree>
    <p:extLst>
      <p:ext uri="{BB962C8B-B14F-4D97-AF65-F5344CB8AC3E}">
        <p14:creationId xmlns:p14="http://schemas.microsoft.com/office/powerpoint/2010/main" val="287989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flower, grass, plant, outdoor&#10;&#10;Description automatically generated">
            <a:extLst>
              <a:ext uri="{FF2B5EF4-FFF2-40B4-BE49-F238E27FC236}">
                <a16:creationId xmlns:a16="http://schemas.microsoft.com/office/drawing/2014/main" id="{CA2279FE-BE5B-3C29-B646-B93646D4A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5443" r="8789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2CBEC-BFB4-FD2A-34ED-7AC987788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9319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Verder</a:t>
            </a:r>
            <a:r>
              <a:rPr lang="en-US" sz="4800" dirty="0"/>
              <a:t> </a:t>
            </a:r>
            <a:r>
              <a:rPr lang="en-US" sz="4800" dirty="0" err="1"/>
              <a:t>clicken</a:t>
            </a:r>
            <a:r>
              <a:rPr lang="en-US" sz="4800" dirty="0"/>
              <a:t>?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368FCE-16E9-6FA4-89B2-99FFFE072357}"/>
              </a:ext>
            </a:extLst>
          </p:cNvPr>
          <p:cNvGrpSpPr/>
          <p:nvPr/>
        </p:nvGrpSpPr>
        <p:grpSpPr>
          <a:xfrm>
            <a:off x="238976" y="2826348"/>
            <a:ext cx="5360157" cy="3259571"/>
            <a:chOff x="358017" y="-3364939"/>
            <a:chExt cx="4801992" cy="32595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80B2C-9E14-437B-5229-5423C09F9753}"/>
                </a:ext>
              </a:extLst>
            </p:cNvPr>
            <p:cNvSpPr txBox="1"/>
            <p:nvPr/>
          </p:nvSpPr>
          <p:spPr>
            <a:xfrm>
              <a:off x="358017" y="-1028698"/>
              <a:ext cx="40728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BE" dirty="0"/>
                <a:t>https://purews.inbo.be/ws/portalfiles/portal/6898660/Demolder_etal_2014_Hoofdstuk4ToestandBiodiversiteit.pdf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AD32E8-1BF7-0858-AE5C-FD8F59A0E599}"/>
                </a:ext>
              </a:extLst>
            </p:cNvPr>
            <p:cNvSpPr txBox="1"/>
            <p:nvPr/>
          </p:nvSpPr>
          <p:spPr>
            <a:xfrm>
              <a:off x="358017" y="-1554655"/>
              <a:ext cx="36871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BE" dirty="0"/>
                <a:t>https://www.biodiversity.be/5424/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D087F2-350D-892E-C35B-50D5E7DCE3D7}"/>
                </a:ext>
              </a:extLst>
            </p:cNvPr>
            <p:cNvSpPr txBox="1"/>
            <p:nvPr/>
          </p:nvSpPr>
          <p:spPr>
            <a:xfrm>
              <a:off x="358017" y="-3364939"/>
              <a:ext cx="48019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BE" dirty="0"/>
                <a:t>https://ec.europa.eu/environment/nature/natura2000/index_en.htm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5C28B2-6173-70F5-8CDC-93EB220423CF}"/>
                </a:ext>
              </a:extLst>
            </p:cNvPr>
            <p:cNvSpPr txBox="1"/>
            <p:nvPr/>
          </p:nvSpPr>
          <p:spPr>
            <a:xfrm>
              <a:off x="358017" y="-2036026"/>
              <a:ext cx="28729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BE" dirty="0"/>
                <a:t>https://www.ecopedia.be/</a:t>
              </a:r>
              <a:endParaRPr lang="en-B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E8FC3F-DD8A-D2CC-F2C6-9BC90624D906}"/>
                </a:ext>
              </a:extLst>
            </p:cNvPr>
            <p:cNvSpPr txBox="1"/>
            <p:nvPr/>
          </p:nvSpPr>
          <p:spPr>
            <a:xfrm>
              <a:off x="358017" y="-2561983"/>
              <a:ext cx="30232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BE" dirty="0"/>
                <a:t>https://www.natuurpunt.be/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041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D408C-3C5A-0883-2552-1EB1735B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BE" sz="5400"/>
              <a:t>Natuur &amp; symboliek</a:t>
            </a:r>
          </a:p>
        </p:txBody>
      </p:sp>
      <p:sp>
        <p:nvSpPr>
          <p:cNvPr id="1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3D69-B594-7934-DD30-BA1A5173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BE" sz="2000"/>
              <a:t>Symboliek is menselijke associatie van gevoel/betekenis tov natuur.</a:t>
            </a:r>
          </a:p>
          <a:p>
            <a:pPr lvl="1"/>
            <a:r>
              <a:rPr lang="en-GB" sz="2000"/>
              <a:t>B</a:t>
            </a:r>
            <a:r>
              <a:rPr lang="en-BE" sz="2000"/>
              <a:t>asis: natuur is rust, zacht, vrede.</a:t>
            </a:r>
          </a:p>
          <a:p>
            <a:pPr lvl="1"/>
            <a:r>
              <a:rPr lang="en-GB" sz="2000"/>
              <a:t>S</a:t>
            </a:r>
            <a:r>
              <a:rPr lang="en-BE" sz="2000"/>
              <a:t>pecifiek: roos, boom, palm, narcis, duif,……</a:t>
            </a:r>
          </a:p>
          <a:p>
            <a:r>
              <a:rPr lang="en-BE" sz="2000"/>
              <a:t>Ingebed in traditie en gemeenschap, maar ook persoonlijk</a:t>
            </a:r>
          </a:p>
          <a:p>
            <a:r>
              <a:rPr lang="en-GB" sz="2000"/>
              <a:t>C</a:t>
            </a:r>
            <a:r>
              <a:rPr lang="en-BE" sz="2000"/>
              <a:t>ontext belangrijk</a:t>
            </a:r>
          </a:p>
          <a:p>
            <a:endParaRPr lang="en-BE" sz="2000"/>
          </a:p>
          <a:p>
            <a:pPr lvl="1"/>
            <a:endParaRPr lang="en-BE" sz="2000"/>
          </a:p>
        </p:txBody>
      </p:sp>
      <p:pic>
        <p:nvPicPr>
          <p:cNvPr id="12290" name="Picture 2" descr="10 maal inspiratie uit de symboliek van getallen - Natuurfotografie">
            <a:extLst>
              <a:ext uri="{FF2B5EF4-FFF2-40B4-BE49-F238E27FC236}">
                <a16:creationId xmlns:a16="http://schemas.microsoft.com/office/drawing/2014/main" id="{DE6DC9CC-CEBB-2967-4517-968742C0D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r="26792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95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EBE55-2865-B6DF-1B95-30CB1C86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/>
              <a:t>K</a:t>
            </a:r>
            <a:r>
              <a:rPr lang="en-BE" sz="5400"/>
              <a:t>lassieke voorbeelden</a:t>
            </a:r>
          </a:p>
        </p:txBody>
      </p:sp>
      <p:pic>
        <p:nvPicPr>
          <p:cNvPr id="5" name="Picture 4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9A24355E-2CA2-DCD0-CCB6-AD40E829F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90" r="1517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A4566-E8B0-7853-F4FC-2ED7A8463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2200" dirty="0"/>
              <a:t>De </a:t>
            </a:r>
            <a:r>
              <a:rPr lang="en-GB" sz="2200" b="1" dirty="0" err="1"/>
              <a:t>gevlekte</a:t>
            </a:r>
            <a:r>
              <a:rPr lang="en-GB" sz="2200" b="1" dirty="0"/>
              <a:t> </a:t>
            </a:r>
            <a:r>
              <a:rPr lang="en-GB" sz="2200" b="1" dirty="0" err="1"/>
              <a:t>aronskelk</a:t>
            </a:r>
            <a:r>
              <a:rPr lang="en-GB" sz="2200" dirty="0"/>
              <a:t>, die </a:t>
            </a:r>
            <a:r>
              <a:rPr lang="en-GB" sz="2200" dirty="0" err="1"/>
              <a:t>zijn</a:t>
            </a:r>
            <a:r>
              <a:rPr lang="en-GB" sz="2200" dirty="0"/>
              <a:t> </a:t>
            </a:r>
            <a:r>
              <a:rPr lang="en-GB" sz="2200" dirty="0" err="1"/>
              <a:t>bloem</a:t>
            </a:r>
            <a:r>
              <a:rPr lang="en-GB" sz="2200" dirty="0"/>
              <a:t> </a:t>
            </a:r>
            <a:r>
              <a:rPr lang="en-GB" sz="2200" dirty="0" err="1"/>
              <a:t>omhoog</a:t>
            </a:r>
            <a:r>
              <a:rPr lang="en-GB" sz="2200" dirty="0"/>
              <a:t> </a:t>
            </a:r>
            <a:r>
              <a:rPr lang="en-GB" sz="2200" dirty="0" err="1"/>
              <a:t>naar</a:t>
            </a:r>
            <a:r>
              <a:rPr lang="en-GB" sz="2200" dirty="0"/>
              <a:t> de </a:t>
            </a:r>
            <a:r>
              <a:rPr lang="en-GB" sz="2200" dirty="0" err="1"/>
              <a:t>hemel</a:t>
            </a:r>
            <a:r>
              <a:rPr lang="en-GB" sz="2200" dirty="0"/>
              <a:t> </a:t>
            </a:r>
            <a:r>
              <a:rPr lang="en-GB" sz="2200" dirty="0" err="1"/>
              <a:t>richt</a:t>
            </a:r>
            <a:r>
              <a:rPr lang="en-GB" sz="2200" dirty="0"/>
              <a:t>, was in de </a:t>
            </a:r>
            <a:r>
              <a:rPr lang="en-GB" sz="2200" dirty="0" err="1"/>
              <a:t>Middeleeuwen</a:t>
            </a:r>
            <a:r>
              <a:rPr lang="en-GB" sz="2200" dirty="0"/>
              <a:t> </a:t>
            </a:r>
            <a:r>
              <a:rPr lang="en-GB" sz="2200" dirty="0" err="1"/>
              <a:t>een</a:t>
            </a:r>
            <a:r>
              <a:rPr lang="en-GB" sz="2200" dirty="0"/>
              <a:t> </a:t>
            </a:r>
            <a:r>
              <a:rPr lang="en-GB" sz="2200" dirty="0" err="1"/>
              <a:t>symbool</a:t>
            </a:r>
            <a:r>
              <a:rPr lang="en-GB" sz="2200" dirty="0"/>
              <a:t> van Maria. </a:t>
            </a:r>
            <a:r>
              <a:rPr lang="en-GB" sz="2200" dirty="0" err="1"/>
              <a:t>Vermoedelijk</a:t>
            </a:r>
            <a:r>
              <a:rPr lang="en-GB" sz="2200" dirty="0"/>
              <a:t> </a:t>
            </a:r>
            <a:r>
              <a:rPr lang="en-GB" sz="2200" dirty="0" err="1"/>
              <a:t>wegens</a:t>
            </a:r>
            <a:r>
              <a:rPr lang="en-GB" sz="2200" dirty="0"/>
              <a:t> </a:t>
            </a:r>
            <a:r>
              <a:rPr lang="en-GB" sz="2200" dirty="0" err="1"/>
              <a:t>zijn</a:t>
            </a:r>
            <a:r>
              <a:rPr lang="en-GB" sz="2200" dirty="0"/>
              <a:t> naam die </a:t>
            </a:r>
            <a:r>
              <a:rPr lang="en-GB" sz="2200" dirty="0" err="1"/>
              <a:t>aan</a:t>
            </a:r>
            <a:r>
              <a:rPr lang="en-GB" sz="2200" dirty="0"/>
              <a:t> de </a:t>
            </a:r>
            <a:r>
              <a:rPr lang="en-GB" sz="2200" dirty="0" err="1"/>
              <a:t>Bijbelse</a:t>
            </a:r>
            <a:r>
              <a:rPr lang="en-GB" sz="2200" dirty="0"/>
              <a:t> </a:t>
            </a:r>
            <a:r>
              <a:rPr lang="en-GB" sz="2200" dirty="0" err="1"/>
              <a:t>Aäron</a:t>
            </a:r>
            <a:r>
              <a:rPr lang="en-GB" sz="2200" dirty="0"/>
              <a:t> </a:t>
            </a:r>
            <a:r>
              <a:rPr lang="en-GB" sz="2200" dirty="0" err="1"/>
              <a:t>doet</a:t>
            </a:r>
            <a:r>
              <a:rPr lang="en-GB" sz="2200" dirty="0"/>
              <a:t> </a:t>
            </a:r>
            <a:r>
              <a:rPr lang="en-GB" sz="2200" dirty="0" err="1"/>
              <a:t>denken</a:t>
            </a:r>
            <a:r>
              <a:rPr lang="en-GB" sz="2200" dirty="0"/>
              <a:t>. De </a:t>
            </a:r>
            <a:r>
              <a:rPr lang="en-GB" sz="2200" dirty="0" err="1"/>
              <a:t>tante</a:t>
            </a:r>
            <a:r>
              <a:rPr lang="en-GB" sz="2200" dirty="0"/>
              <a:t> van Maria, Elisabeth, </a:t>
            </a:r>
            <a:r>
              <a:rPr lang="en-GB" sz="2200" dirty="0" err="1"/>
              <a:t>stamde</a:t>
            </a:r>
            <a:r>
              <a:rPr lang="en-GB" sz="2200" dirty="0"/>
              <a:t> </a:t>
            </a:r>
            <a:r>
              <a:rPr lang="en-GB" sz="2200" dirty="0" err="1"/>
              <a:t>uit</a:t>
            </a:r>
            <a:r>
              <a:rPr lang="en-GB" sz="2200" dirty="0"/>
              <a:t> het </a:t>
            </a:r>
            <a:r>
              <a:rPr lang="en-GB" sz="2200" dirty="0" err="1"/>
              <a:t>geslacht</a:t>
            </a:r>
            <a:r>
              <a:rPr lang="en-GB" sz="2200" dirty="0"/>
              <a:t> </a:t>
            </a:r>
            <a:r>
              <a:rPr lang="en-GB" sz="2200" dirty="0" err="1"/>
              <a:t>Aäron</a:t>
            </a:r>
            <a:r>
              <a:rPr lang="en-GB" sz="2200" dirty="0"/>
              <a:t>. De </a:t>
            </a:r>
            <a:r>
              <a:rPr lang="en-GB" sz="2200" dirty="0" err="1"/>
              <a:t>bloem</a:t>
            </a:r>
            <a:r>
              <a:rPr lang="en-GB" sz="2200" dirty="0"/>
              <a:t> </a:t>
            </a:r>
            <a:r>
              <a:rPr lang="en-GB" sz="2200" dirty="0" err="1"/>
              <a:t>werd</a:t>
            </a:r>
            <a:r>
              <a:rPr lang="en-GB" sz="2200" dirty="0"/>
              <a:t> </a:t>
            </a:r>
            <a:r>
              <a:rPr lang="en-GB" sz="2200" dirty="0" err="1"/>
              <a:t>ook</a:t>
            </a:r>
            <a:r>
              <a:rPr lang="en-GB" sz="2200" dirty="0"/>
              <a:t> </a:t>
            </a:r>
            <a:r>
              <a:rPr lang="en-GB" sz="2200" dirty="0" err="1"/>
              <a:t>als</a:t>
            </a:r>
            <a:r>
              <a:rPr lang="en-GB" sz="2200" dirty="0"/>
              <a:t> '</a:t>
            </a:r>
            <a:r>
              <a:rPr lang="en-GB" sz="2200" dirty="0" err="1"/>
              <a:t>lelieachtig</a:t>
            </a:r>
            <a:r>
              <a:rPr lang="en-GB" sz="2200" dirty="0"/>
              <a:t> ten </a:t>
            </a:r>
            <a:r>
              <a:rPr lang="en-GB" sz="2200" dirty="0" err="1"/>
              <a:t>hemel</a:t>
            </a:r>
            <a:r>
              <a:rPr lang="en-GB" sz="2200" dirty="0"/>
              <a:t> </a:t>
            </a:r>
            <a:r>
              <a:rPr lang="en-GB" sz="2200" dirty="0" err="1"/>
              <a:t>wijzend</a:t>
            </a:r>
            <a:r>
              <a:rPr lang="en-GB" sz="2200" dirty="0"/>
              <a:t>' </a:t>
            </a:r>
            <a:r>
              <a:rPr lang="en-GB" sz="2200" dirty="0" err="1"/>
              <a:t>aangeduid</a:t>
            </a:r>
            <a:r>
              <a:rPr lang="en-GB" sz="2200" dirty="0"/>
              <a:t>.</a:t>
            </a:r>
          </a:p>
          <a:p>
            <a:pPr marL="0" indent="0">
              <a:buNone/>
            </a:pPr>
            <a:endParaRPr lang="en-BE" sz="2200" dirty="0"/>
          </a:p>
        </p:txBody>
      </p:sp>
    </p:spTree>
    <p:extLst>
      <p:ext uri="{BB962C8B-B14F-4D97-AF65-F5344CB8AC3E}">
        <p14:creationId xmlns:p14="http://schemas.microsoft.com/office/powerpoint/2010/main" val="4227429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B9E11-B647-D0CD-AF83-F4E5E036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</a:rPr>
              <a:t>R</a:t>
            </a:r>
            <a:r>
              <a:rPr lang="en-BE">
                <a:solidFill>
                  <a:schemeClr val="tx1">
                    <a:lumMod val="85000"/>
                    <a:lumOff val="15000"/>
                  </a:schemeClr>
                </a:solidFill>
              </a:rPr>
              <a:t>oos eeuwenoud en actueel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C8276E6-A18A-1BC5-0956-88A730F30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r="31525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F64C4-87AE-B43A-7940-57786D208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616698"/>
          </a:xfrm>
        </p:spPr>
        <p:txBody>
          <a:bodyPr>
            <a:normAutofit/>
          </a:bodyPr>
          <a:lstStyle/>
          <a:p>
            <a:endParaRPr lang="en-GB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Verbonden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met Maria (“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roos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zonder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doornen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”)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vrij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van de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erfzonde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Tot de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Zondeval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doornen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Enkelvoudige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hondsroos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bij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roos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met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vijf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bloemblaadjes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voor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kelk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die het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bloed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van Christus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opvangt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voor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diens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vijf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wonden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rode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roos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symboliseert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martelaardood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(het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bloed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van de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martelaar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). </a:t>
            </a:r>
          </a:p>
          <a:p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Witte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roos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reinheid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Huidige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betekenis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liefde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vergankelijkheid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Geknakte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roos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……</a:t>
            </a:r>
          </a:p>
          <a:p>
            <a:endParaRPr lang="en-BE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5821337-9BF5-E37D-78CF-7CE515B9C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11253" b="1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81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5D06-E992-522A-6E3A-473926A6B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4" descr="A picture containing indoor, picture frame&#10;&#10;Description automatically generated">
            <a:extLst>
              <a:ext uri="{FF2B5EF4-FFF2-40B4-BE49-F238E27FC236}">
                <a16:creationId xmlns:a16="http://schemas.microsoft.com/office/drawing/2014/main" id="{D5420FDA-FC8D-1194-9A16-39D05AD1B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9" t="35138" r="32231" b="13452"/>
          <a:stretch/>
        </p:blipFill>
        <p:spPr>
          <a:xfrm rot="5400000">
            <a:off x="2803532" y="-2530469"/>
            <a:ext cx="9884498" cy="8892439"/>
          </a:xfrm>
          <a:prstGeom prst="rect">
            <a:avLst/>
          </a:prstGeom>
        </p:spPr>
      </p:pic>
      <p:pic>
        <p:nvPicPr>
          <p:cNvPr id="5" name="Content Placeholder 4" descr="A picture containing indoor, picture frame&#10;&#10;Description automatically generated">
            <a:extLst>
              <a:ext uri="{FF2B5EF4-FFF2-40B4-BE49-F238E27FC236}">
                <a16:creationId xmlns:a16="http://schemas.microsoft.com/office/drawing/2014/main" id="{1563872C-F373-EC35-6295-5A255378B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858034" y="851770"/>
            <a:ext cx="6864264" cy="5148197"/>
          </a:xfrm>
        </p:spPr>
      </p:pic>
    </p:spTree>
    <p:extLst>
      <p:ext uri="{BB962C8B-B14F-4D97-AF65-F5344CB8AC3E}">
        <p14:creationId xmlns:p14="http://schemas.microsoft.com/office/powerpoint/2010/main" val="293931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03C7F-9EC7-2F74-2A65-4BE89E303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Drie niveaus</a:t>
            </a:r>
          </a:p>
        </p:txBody>
      </p:sp>
      <p:pic>
        <p:nvPicPr>
          <p:cNvPr id="15364" name="Picture 4" descr="New Gene-Editing Technique Offers Scientists Ability to “Turn On” Enzymes  That Cause DNA Base Mutations - Penn Medicine">
            <a:extLst>
              <a:ext uri="{FF2B5EF4-FFF2-40B4-BE49-F238E27FC236}">
                <a16:creationId xmlns:a16="http://schemas.microsoft.com/office/drawing/2014/main" id="{248C4B4E-6E31-3D9E-E474-9289FC134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r="17975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2C6F12-EF62-3C5D-56FF-CA8E8BFB48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230550"/>
              </p:ext>
            </p:extLst>
          </p:nvPr>
        </p:nvGraphicFramePr>
        <p:xfrm>
          <a:off x="6513788" y="2333297"/>
          <a:ext cx="4840010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2299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4A5EF-A449-5090-D21E-915765AA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anchor="b">
            <a:normAutofit/>
          </a:bodyPr>
          <a:lstStyle/>
          <a:p>
            <a:r>
              <a:rPr lang="en-BE" sz="5400" dirty="0"/>
              <a:t>Uilen</a:t>
            </a:r>
          </a:p>
        </p:txBody>
      </p:sp>
      <p:pic>
        <p:nvPicPr>
          <p:cNvPr id="7170" name="Picture 2" descr="Oehoe">
            <a:extLst>
              <a:ext uri="{FF2B5EF4-FFF2-40B4-BE49-F238E27FC236}">
                <a16:creationId xmlns:a16="http://schemas.microsoft.com/office/drawing/2014/main" id="{1CF3B03C-AADC-DAFB-8E8E-7182EE127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-3" b="-3"/>
          <a:stretch/>
        </p:blipFill>
        <p:spPr bwMode="auto"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teenuil">
            <a:extLst>
              <a:ext uri="{FF2B5EF4-FFF2-40B4-BE49-F238E27FC236}">
                <a16:creationId xmlns:a16="http://schemas.microsoft.com/office/drawing/2014/main" id="{4D85415E-C976-EFF6-FED7-9AD7BEEB3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r="13139" b="4"/>
          <a:stretch/>
        </p:blipFill>
        <p:spPr bwMode="auto"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Kerkuil">
            <a:extLst>
              <a:ext uri="{FF2B5EF4-FFF2-40B4-BE49-F238E27FC236}">
                <a16:creationId xmlns:a16="http://schemas.microsoft.com/office/drawing/2014/main" id="{A851FEF8-FC49-122E-3D9F-2D67B0F20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 bwMode="auto"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F7FF0-B30E-A33E-D6D3-110B7DAFA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2376" y="2846851"/>
            <a:ext cx="5705031" cy="3861338"/>
          </a:xfrm>
        </p:spPr>
        <p:txBody>
          <a:bodyPr>
            <a:normAutofit/>
          </a:bodyPr>
          <a:lstStyle/>
          <a:p>
            <a:r>
              <a:rPr lang="en-GB" sz="1200" dirty="0" err="1"/>
              <a:t>Mythologische</a:t>
            </a:r>
            <a:r>
              <a:rPr lang="en-GB" sz="1200" dirty="0"/>
              <a:t> </a:t>
            </a:r>
            <a:r>
              <a:rPr lang="en-GB" sz="1200" dirty="0" err="1"/>
              <a:t>vogel</a:t>
            </a:r>
            <a:r>
              <a:rPr lang="en-GB" sz="1200" dirty="0"/>
              <a:t>. </a:t>
            </a:r>
            <a:r>
              <a:rPr lang="en-GB" sz="1200" dirty="0" err="1"/>
              <a:t>Germanen</a:t>
            </a:r>
            <a:r>
              <a:rPr lang="en-GB" sz="1200" dirty="0"/>
              <a:t>, </a:t>
            </a:r>
            <a:r>
              <a:rPr lang="en-GB" sz="1200" dirty="0" err="1"/>
              <a:t>oehoe</a:t>
            </a:r>
            <a:r>
              <a:rPr lang="en-GB" sz="1200" dirty="0"/>
              <a:t>, </a:t>
            </a:r>
            <a:r>
              <a:rPr lang="en-GB" sz="1200" dirty="0" err="1"/>
              <a:t>grafgave</a:t>
            </a:r>
            <a:r>
              <a:rPr lang="en-GB" sz="1200" dirty="0"/>
              <a:t>. </a:t>
            </a:r>
          </a:p>
          <a:p>
            <a:r>
              <a:rPr lang="en-GB" sz="1200" dirty="0"/>
              <a:t>In het Oude </a:t>
            </a:r>
            <a:r>
              <a:rPr lang="en-GB" sz="1200" dirty="0" err="1"/>
              <a:t>Egypte</a:t>
            </a:r>
            <a:r>
              <a:rPr lang="en-GB" sz="1200" dirty="0"/>
              <a:t>, </a:t>
            </a:r>
            <a:r>
              <a:rPr lang="en-GB" sz="1200" dirty="0" err="1"/>
              <a:t>uilenhiëroglyfe</a:t>
            </a:r>
            <a:r>
              <a:rPr lang="en-GB" sz="1200" dirty="0"/>
              <a:t> </a:t>
            </a:r>
            <a:r>
              <a:rPr lang="en-GB" sz="1200" dirty="0" err="1"/>
              <a:t>voor</a:t>
            </a:r>
            <a:r>
              <a:rPr lang="en-GB" sz="1200" dirty="0"/>
              <a:t> de </a:t>
            </a:r>
            <a:r>
              <a:rPr lang="en-GB" sz="1200" dirty="0" err="1"/>
              <a:t>dood</a:t>
            </a:r>
            <a:r>
              <a:rPr lang="en-GB" sz="1200" dirty="0"/>
              <a:t>.</a:t>
            </a:r>
          </a:p>
          <a:p>
            <a:r>
              <a:rPr lang="en-GB" sz="1200" dirty="0"/>
              <a:t>Oude </a:t>
            </a:r>
            <a:r>
              <a:rPr lang="en-GB" sz="1200" dirty="0" err="1"/>
              <a:t>Grieken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Romeinen</a:t>
            </a:r>
            <a:r>
              <a:rPr lang="en-GB" sz="1200" dirty="0"/>
              <a:t> was de </a:t>
            </a:r>
            <a:r>
              <a:rPr lang="en-GB" sz="1200" dirty="0" err="1"/>
              <a:t>oehoe</a:t>
            </a:r>
            <a:r>
              <a:rPr lang="en-GB" sz="1200" dirty="0"/>
              <a:t>, </a:t>
            </a:r>
            <a:r>
              <a:rPr lang="en-GB" sz="1200" dirty="0" err="1"/>
              <a:t>vogel</a:t>
            </a:r>
            <a:r>
              <a:rPr lang="en-GB" sz="1200" dirty="0"/>
              <a:t> van de </a:t>
            </a:r>
            <a:r>
              <a:rPr lang="en-GB" sz="1200" dirty="0" err="1"/>
              <a:t>onderwereld</a:t>
            </a:r>
            <a:r>
              <a:rPr lang="en-GB" sz="1200" dirty="0"/>
              <a:t>. De </a:t>
            </a:r>
            <a:r>
              <a:rPr lang="en-GB" sz="1200" dirty="0" err="1"/>
              <a:t>steenuil</a:t>
            </a:r>
            <a:r>
              <a:rPr lang="en-GB" sz="1200" dirty="0"/>
              <a:t> </a:t>
            </a:r>
            <a:r>
              <a:rPr lang="en-GB" sz="1200" dirty="0" err="1"/>
              <a:t>wordt</a:t>
            </a:r>
            <a:r>
              <a:rPr lang="en-GB" sz="1200" dirty="0"/>
              <a:t> </a:t>
            </a:r>
            <a:r>
              <a:rPr lang="en-GB" sz="1200" dirty="0" err="1"/>
              <a:t>vereenzelvigd</a:t>
            </a:r>
            <a:r>
              <a:rPr lang="en-GB" sz="1200" dirty="0"/>
              <a:t> met Pallas Athena, de </a:t>
            </a:r>
            <a:r>
              <a:rPr lang="en-GB" sz="1200" dirty="0" err="1"/>
              <a:t>Griekse</a:t>
            </a:r>
            <a:r>
              <a:rPr lang="en-GB" sz="1200" dirty="0"/>
              <a:t> </a:t>
            </a:r>
            <a:r>
              <a:rPr lang="en-GB" sz="1200" dirty="0" err="1"/>
              <a:t>godin</a:t>
            </a:r>
            <a:r>
              <a:rPr lang="en-GB" sz="1200" dirty="0"/>
              <a:t> van de </a:t>
            </a:r>
            <a:r>
              <a:rPr lang="en-GB" sz="1200" dirty="0" err="1"/>
              <a:t>wijsheid</a:t>
            </a:r>
            <a:r>
              <a:rPr lang="en-GB" sz="1200" dirty="0"/>
              <a:t>. </a:t>
            </a:r>
          </a:p>
          <a:p>
            <a:r>
              <a:rPr lang="en-GB" sz="1200" dirty="0"/>
              <a:t>O.T. </a:t>
            </a:r>
            <a:r>
              <a:rPr lang="en-GB" sz="1200" dirty="0" err="1"/>
              <a:t>uilen</a:t>
            </a:r>
            <a:r>
              <a:rPr lang="en-GB" sz="1200" dirty="0"/>
              <a:t>, </a:t>
            </a:r>
            <a:r>
              <a:rPr lang="en-GB" sz="1200" dirty="0" err="1"/>
              <a:t>onreine</a:t>
            </a:r>
            <a:r>
              <a:rPr lang="en-GB" sz="1200" dirty="0"/>
              <a:t> </a:t>
            </a:r>
            <a:r>
              <a:rPr lang="en-GB" sz="1200" dirty="0" err="1"/>
              <a:t>dieren</a:t>
            </a:r>
            <a:r>
              <a:rPr lang="en-GB" sz="1200" dirty="0"/>
              <a:t>. </a:t>
            </a:r>
            <a:r>
              <a:rPr lang="en-GB" sz="1200" dirty="0" err="1"/>
              <a:t>Christenen</a:t>
            </a:r>
            <a:r>
              <a:rPr lang="en-GB" sz="1200" dirty="0"/>
              <a:t> stond de </a:t>
            </a:r>
            <a:r>
              <a:rPr lang="en-GB" sz="1200" dirty="0" err="1"/>
              <a:t>uil</a:t>
            </a:r>
            <a:r>
              <a:rPr lang="en-GB" sz="1200" dirty="0"/>
              <a:t> </a:t>
            </a:r>
            <a:r>
              <a:rPr lang="en-GB" sz="1200" dirty="0" err="1"/>
              <a:t>symbool</a:t>
            </a:r>
            <a:r>
              <a:rPr lang="en-GB" sz="1200" dirty="0"/>
              <a:t> </a:t>
            </a:r>
            <a:r>
              <a:rPr lang="en-GB" sz="1200" dirty="0" err="1"/>
              <a:t>dat</a:t>
            </a:r>
            <a:r>
              <a:rPr lang="en-GB" sz="1200" dirty="0"/>
              <a:t> </a:t>
            </a:r>
            <a:r>
              <a:rPr lang="en-GB" sz="1200" dirty="0" err="1"/>
              <a:t>Joden</a:t>
            </a:r>
            <a:r>
              <a:rPr lang="en-GB" sz="1200" dirty="0"/>
              <a:t> </a:t>
            </a:r>
            <a:r>
              <a:rPr lang="en-GB" sz="1200" dirty="0" err="1"/>
              <a:t>niet</a:t>
            </a:r>
            <a:r>
              <a:rPr lang="en-GB" sz="1200" dirty="0"/>
              <a:t> Christus </a:t>
            </a:r>
            <a:r>
              <a:rPr lang="en-GB" sz="1200" dirty="0" err="1"/>
              <a:t>verkozen</a:t>
            </a:r>
            <a:r>
              <a:rPr lang="en-GB" sz="1200" dirty="0"/>
              <a:t> </a:t>
            </a:r>
            <a:r>
              <a:rPr lang="en-GB" sz="1200" dirty="0" err="1"/>
              <a:t>als</a:t>
            </a:r>
            <a:r>
              <a:rPr lang="en-GB" sz="1200" dirty="0"/>
              <a:t> Licht der </a:t>
            </a:r>
            <a:r>
              <a:rPr lang="en-GB" sz="1200" dirty="0" err="1"/>
              <a:t>Wereld</a:t>
            </a:r>
            <a:r>
              <a:rPr lang="en-GB" sz="1200" dirty="0"/>
              <a:t>, maar </a:t>
            </a:r>
            <a:r>
              <a:rPr lang="en-GB" sz="1200" dirty="0" err="1"/>
              <a:t>leefden</a:t>
            </a:r>
            <a:r>
              <a:rPr lang="en-GB" sz="1200" dirty="0"/>
              <a:t> in de </a:t>
            </a:r>
            <a:r>
              <a:rPr lang="en-GB" sz="1200" dirty="0" err="1"/>
              <a:t>duisternis</a:t>
            </a:r>
            <a:r>
              <a:rPr lang="en-GB" sz="1200" dirty="0"/>
              <a:t>. </a:t>
            </a:r>
          </a:p>
          <a:p>
            <a:r>
              <a:rPr lang="en-GB" sz="1200" dirty="0"/>
              <a:t>Midden-</a:t>
            </a:r>
            <a:r>
              <a:rPr lang="en-GB" sz="1200" dirty="0" err="1"/>
              <a:t>Amerikaanse</a:t>
            </a:r>
            <a:r>
              <a:rPr lang="en-GB" sz="1200" dirty="0"/>
              <a:t> </a:t>
            </a:r>
            <a:r>
              <a:rPr lang="en-GB" sz="1200" dirty="0" err="1"/>
              <a:t>en</a:t>
            </a:r>
            <a:r>
              <a:rPr lang="en-GB" sz="1200" dirty="0"/>
              <a:t> </a:t>
            </a:r>
            <a:r>
              <a:rPr lang="en-GB" sz="1200" dirty="0" err="1"/>
              <a:t>Afrikaanse</a:t>
            </a:r>
            <a:r>
              <a:rPr lang="en-GB" sz="1200" dirty="0"/>
              <a:t> </a:t>
            </a:r>
            <a:r>
              <a:rPr lang="en-GB" sz="1200" dirty="0" err="1"/>
              <a:t>culturen</a:t>
            </a:r>
            <a:r>
              <a:rPr lang="en-GB" sz="1200" dirty="0"/>
              <a:t> </a:t>
            </a:r>
            <a:r>
              <a:rPr lang="en-GB" sz="1200" dirty="0" err="1"/>
              <a:t>wordt</a:t>
            </a:r>
            <a:r>
              <a:rPr lang="en-GB" sz="1200" dirty="0"/>
              <a:t> de </a:t>
            </a:r>
            <a:r>
              <a:rPr lang="en-GB" sz="1200" dirty="0" err="1"/>
              <a:t>uil</a:t>
            </a:r>
            <a:r>
              <a:rPr lang="en-GB" sz="1200" dirty="0"/>
              <a:t> </a:t>
            </a:r>
            <a:r>
              <a:rPr lang="en-GB" sz="1200" dirty="0" err="1"/>
              <a:t>vaak</a:t>
            </a:r>
            <a:r>
              <a:rPr lang="en-GB" sz="1200" dirty="0"/>
              <a:t> </a:t>
            </a:r>
            <a:r>
              <a:rPr lang="en-GB" sz="1200" dirty="0" err="1"/>
              <a:t>geassocieerd</a:t>
            </a:r>
            <a:r>
              <a:rPr lang="en-GB" sz="1200" dirty="0"/>
              <a:t> met de </a:t>
            </a:r>
            <a:r>
              <a:rPr lang="en-GB" sz="1200" dirty="0" err="1"/>
              <a:t>dood</a:t>
            </a:r>
            <a:r>
              <a:rPr lang="en-GB" sz="1200" dirty="0"/>
              <a:t>.</a:t>
            </a:r>
          </a:p>
          <a:p>
            <a:r>
              <a:rPr lang="en-GB" sz="1200" dirty="0"/>
              <a:t>Als </a:t>
            </a:r>
            <a:r>
              <a:rPr lang="en-GB" sz="1200" dirty="0" err="1"/>
              <a:t>nachtdier</a:t>
            </a:r>
            <a:r>
              <a:rPr lang="en-GB" sz="1200" dirty="0"/>
              <a:t> </a:t>
            </a:r>
            <a:r>
              <a:rPr lang="en-GB" sz="1200" dirty="0" err="1"/>
              <a:t>symbool</a:t>
            </a:r>
            <a:r>
              <a:rPr lang="en-GB" sz="1200" dirty="0"/>
              <a:t> van de </a:t>
            </a:r>
            <a:r>
              <a:rPr lang="en-GB" sz="1200" dirty="0" err="1"/>
              <a:t>duisternis</a:t>
            </a:r>
            <a:r>
              <a:rPr lang="en-GB" sz="1200" dirty="0"/>
              <a:t>. </a:t>
            </a:r>
          </a:p>
          <a:p>
            <a:r>
              <a:rPr lang="en-GB" sz="1200" dirty="0"/>
              <a:t>In de </a:t>
            </a:r>
            <a:r>
              <a:rPr lang="en-GB" sz="1200" dirty="0" err="1"/>
              <a:t>zestiende</a:t>
            </a:r>
            <a:r>
              <a:rPr lang="en-GB" sz="1200" dirty="0"/>
              <a:t> </a:t>
            </a:r>
            <a:r>
              <a:rPr lang="en-GB" sz="1200" dirty="0" err="1"/>
              <a:t>eeuw</a:t>
            </a:r>
            <a:r>
              <a:rPr lang="en-GB" sz="1200" dirty="0"/>
              <a:t>, </a:t>
            </a:r>
            <a:r>
              <a:rPr lang="en-GB" sz="1200" dirty="0" err="1"/>
              <a:t>schreeuw</a:t>
            </a:r>
            <a:r>
              <a:rPr lang="en-GB" sz="1200" dirty="0"/>
              <a:t> van </a:t>
            </a:r>
            <a:r>
              <a:rPr lang="en-GB" sz="1200" dirty="0" err="1"/>
              <a:t>kerkuil</a:t>
            </a:r>
            <a:r>
              <a:rPr lang="en-GB" sz="1200" dirty="0"/>
              <a:t>, </a:t>
            </a:r>
            <a:r>
              <a:rPr lang="en-GB" sz="1200" dirty="0" err="1"/>
              <a:t>associatie</a:t>
            </a:r>
            <a:r>
              <a:rPr lang="en-GB" sz="1200" dirty="0"/>
              <a:t> met de </a:t>
            </a:r>
            <a:r>
              <a:rPr lang="en-GB" sz="1200" dirty="0" err="1"/>
              <a:t>duivel</a:t>
            </a:r>
            <a:r>
              <a:rPr lang="en-GB" sz="1200" dirty="0"/>
              <a:t>.</a:t>
            </a:r>
          </a:p>
          <a:p>
            <a:r>
              <a:rPr lang="en-GB" sz="1200" dirty="0" err="1"/>
              <a:t>Vanaf</a:t>
            </a:r>
            <a:r>
              <a:rPr lang="en-GB" sz="1200" dirty="0"/>
              <a:t> het </a:t>
            </a:r>
            <a:r>
              <a:rPr lang="en-GB" sz="1200" dirty="0" err="1"/>
              <a:t>einde</a:t>
            </a:r>
            <a:r>
              <a:rPr lang="en-GB" sz="1200" dirty="0"/>
              <a:t> van de </a:t>
            </a:r>
            <a:r>
              <a:rPr lang="en-GB" sz="1200" dirty="0" err="1"/>
              <a:t>vijftiende</a:t>
            </a:r>
            <a:r>
              <a:rPr lang="en-GB" sz="1200" dirty="0"/>
              <a:t> </a:t>
            </a:r>
            <a:r>
              <a:rPr lang="en-GB" sz="1200" dirty="0" err="1"/>
              <a:t>eeuw</a:t>
            </a:r>
            <a:r>
              <a:rPr lang="en-GB" sz="1200" dirty="0"/>
              <a:t> stond de </a:t>
            </a:r>
            <a:r>
              <a:rPr lang="en-GB" sz="1200" dirty="0" err="1"/>
              <a:t>uil</a:t>
            </a:r>
            <a:r>
              <a:rPr lang="en-GB" sz="1200" dirty="0"/>
              <a:t> in de </a:t>
            </a:r>
            <a:r>
              <a:rPr lang="en-GB" sz="1200" dirty="0" err="1"/>
              <a:t>westerse</a:t>
            </a:r>
            <a:r>
              <a:rPr lang="en-GB" sz="1200" dirty="0"/>
              <a:t> kunst </a:t>
            </a:r>
            <a:r>
              <a:rPr lang="en-GB" sz="1200" dirty="0" err="1"/>
              <a:t>voor</a:t>
            </a:r>
            <a:r>
              <a:rPr lang="en-GB" sz="1200" dirty="0"/>
              <a:t> </a:t>
            </a:r>
            <a:r>
              <a:rPr lang="en-GB" sz="1200" dirty="0" err="1"/>
              <a:t>wijsheid</a:t>
            </a:r>
            <a:r>
              <a:rPr lang="en-GB" sz="1200" dirty="0"/>
              <a:t> (in </a:t>
            </a:r>
            <a:r>
              <a:rPr lang="en-GB" sz="1200" dirty="0" err="1"/>
              <a:t>combinatie</a:t>
            </a:r>
            <a:r>
              <a:rPr lang="en-GB" sz="1200" dirty="0"/>
              <a:t> met </a:t>
            </a:r>
            <a:r>
              <a:rPr lang="en-GB" sz="1200" dirty="0" err="1"/>
              <a:t>boeken</a:t>
            </a:r>
            <a:r>
              <a:rPr lang="en-GB" sz="1200" dirty="0"/>
              <a:t>), </a:t>
            </a:r>
            <a:r>
              <a:rPr lang="en-GB" sz="1200" dirty="0" err="1"/>
              <a:t>een</a:t>
            </a:r>
            <a:r>
              <a:rPr lang="en-GB" sz="1200" dirty="0"/>
              <a:t> </a:t>
            </a:r>
            <a:r>
              <a:rPr lang="en-GB" sz="1200" dirty="0" err="1"/>
              <a:t>verwijzing</a:t>
            </a:r>
            <a:r>
              <a:rPr lang="en-GB" sz="1200" dirty="0"/>
              <a:t> </a:t>
            </a:r>
            <a:r>
              <a:rPr lang="en-GB" sz="1200" dirty="0" err="1"/>
              <a:t>naar</a:t>
            </a:r>
            <a:r>
              <a:rPr lang="en-GB" sz="1200" dirty="0"/>
              <a:t> de </a:t>
            </a:r>
            <a:r>
              <a:rPr lang="en-GB" sz="1200" dirty="0" err="1"/>
              <a:t>klassieke</a:t>
            </a:r>
            <a:r>
              <a:rPr lang="en-GB" sz="1200" dirty="0"/>
              <a:t> </a:t>
            </a:r>
            <a:r>
              <a:rPr lang="en-GB" sz="1200" dirty="0" err="1"/>
              <a:t>Griekse</a:t>
            </a:r>
            <a:r>
              <a:rPr lang="en-GB" sz="1200" dirty="0"/>
              <a:t> </a:t>
            </a:r>
            <a:r>
              <a:rPr lang="en-GB" sz="1200" dirty="0" err="1"/>
              <a:t>beschaving</a:t>
            </a:r>
            <a:r>
              <a:rPr lang="en-GB" sz="1200" dirty="0"/>
              <a:t>. </a:t>
            </a:r>
          </a:p>
          <a:p>
            <a:r>
              <a:rPr lang="en-GB" sz="1200" dirty="0" err="1"/>
              <a:t>Uil</a:t>
            </a:r>
            <a:r>
              <a:rPr lang="en-GB" sz="1200" dirty="0"/>
              <a:t> </a:t>
            </a:r>
            <a:r>
              <a:rPr lang="en-GB" sz="1200" dirty="0" err="1"/>
              <a:t>vooral</a:t>
            </a:r>
            <a:r>
              <a:rPr lang="en-GB" sz="1200" dirty="0"/>
              <a:t> </a:t>
            </a:r>
            <a:r>
              <a:rPr lang="en-GB" sz="1200" dirty="0" err="1"/>
              <a:t>gezien</a:t>
            </a:r>
            <a:r>
              <a:rPr lang="en-GB" sz="1200" dirty="0"/>
              <a:t> </a:t>
            </a:r>
            <a:r>
              <a:rPr lang="en-GB" sz="1200" dirty="0" err="1"/>
              <a:t>worden</a:t>
            </a:r>
            <a:r>
              <a:rPr lang="en-GB" sz="1200" dirty="0"/>
              <a:t> </a:t>
            </a:r>
            <a:r>
              <a:rPr lang="en-GB" sz="1200" dirty="0" err="1"/>
              <a:t>als</a:t>
            </a:r>
            <a:r>
              <a:rPr lang="en-GB" sz="1200" dirty="0"/>
              <a:t> </a:t>
            </a:r>
            <a:r>
              <a:rPr lang="en-GB" sz="1200" dirty="0" err="1"/>
              <a:t>een</a:t>
            </a:r>
            <a:r>
              <a:rPr lang="en-GB" sz="1200" dirty="0"/>
              <a:t> </a:t>
            </a:r>
            <a:r>
              <a:rPr lang="en-GB" sz="1200" dirty="0" err="1"/>
              <a:t>symbool</a:t>
            </a:r>
            <a:r>
              <a:rPr lang="en-GB" sz="1200" dirty="0"/>
              <a:t> van de </a:t>
            </a:r>
            <a:r>
              <a:rPr lang="en-GB" sz="1200" dirty="0" err="1"/>
              <a:t>gelouterde</a:t>
            </a:r>
            <a:r>
              <a:rPr lang="en-GB" sz="1200" dirty="0"/>
              <a:t> </a:t>
            </a:r>
            <a:r>
              <a:rPr lang="en-GB" sz="1200" dirty="0" err="1"/>
              <a:t>ziel</a:t>
            </a:r>
            <a:r>
              <a:rPr lang="en-GB" sz="1200" dirty="0"/>
              <a:t>, het </a:t>
            </a:r>
            <a:r>
              <a:rPr lang="en-GB" sz="1200" dirty="0" err="1"/>
              <a:t>wezen</a:t>
            </a:r>
            <a:r>
              <a:rPr lang="en-GB" sz="1200" dirty="0"/>
              <a:t> </a:t>
            </a:r>
            <a:r>
              <a:rPr lang="en-GB" sz="1200" dirty="0" err="1"/>
              <a:t>dat</a:t>
            </a:r>
            <a:r>
              <a:rPr lang="en-GB" sz="1200" dirty="0"/>
              <a:t> </a:t>
            </a:r>
            <a:r>
              <a:rPr lang="en-GB" sz="1200" dirty="0" err="1"/>
              <a:t>kan</a:t>
            </a:r>
            <a:r>
              <a:rPr lang="en-GB" sz="1200" dirty="0"/>
              <a:t> </a:t>
            </a:r>
            <a:r>
              <a:rPr lang="en-GB" sz="1200" dirty="0" err="1"/>
              <a:t>zien</a:t>
            </a:r>
            <a:r>
              <a:rPr lang="en-GB" sz="1200" dirty="0"/>
              <a:t> in de </a:t>
            </a:r>
            <a:r>
              <a:rPr lang="en-GB" sz="1200" dirty="0" err="1"/>
              <a:t>duisternis</a:t>
            </a:r>
            <a:r>
              <a:rPr lang="en-GB" sz="1200" dirty="0"/>
              <a:t>. </a:t>
            </a:r>
          </a:p>
          <a:p>
            <a:endParaRPr lang="en-BE" sz="1000" dirty="0"/>
          </a:p>
        </p:txBody>
      </p:sp>
    </p:spTree>
    <p:extLst>
      <p:ext uri="{BB962C8B-B14F-4D97-AF65-F5344CB8AC3E}">
        <p14:creationId xmlns:p14="http://schemas.microsoft.com/office/powerpoint/2010/main" val="1006310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1D0F8-F4D7-5B01-AC69-473BD48C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222244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dirty="0" err="1"/>
              <a:t>Uilen</a:t>
            </a:r>
            <a:r>
              <a:rPr lang="en-US" sz="2600" dirty="0"/>
              <a:t>, </a:t>
            </a:r>
            <a:r>
              <a:rPr lang="en-US" sz="2600" dirty="0" err="1"/>
              <a:t>soms</a:t>
            </a:r>
            <a:r>
              <a:rPr lang="en-US" sz="2600" dirty="0"/>
              <a:t> in </a:t>
            </a:r>
            <a:r>
              <a:rPr lang="en-US" sz="2600" dirty="0" err="1"/>
              <a:t>combinatie</a:t>
            </a:r>
            <a:r>
              <a:rPr lang="en-US" sz="2600" dirty="0"/>
              <a:t> met </a:t>
            </a:r>
            <a:r>
              <a:rPr lang="en-US" sz="2600" dirty="0" err="1"/>
              <a:t>hanen</a:t>
            </a:r>
            <a:r>
              <a:rPr lang="en-US" sz="2600" dirty="0"/>
              <a:t> die </a:t>
            </a:r>
            <a:r>
              <a:rPr lang="en-US" sz="2600" dirty="0" err="1"/>
              <a:t>afwisselend</a:t>
            </a:r>
            <a:r>
              <a:rPr lang="en-US" sz="2600" dirty="0"/>
              <a:t> over </a:t>
            </a:r>
            <a:r>
              <a:rPr lang="en-US" sz="2600" dirty="0" err="1"/>
              <a:t>dag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</a:t>
            </a:r>
            <a:r>
              <a:rPr lang="en-US" sz="2600" dirty="0" err="1"/>
              <a:t>nacht</a:t>
            </a:r>
            <a:r>
              <a:rPr lang="en-US" sz="2600" dirty="0"/>
              <a:t> waken.</a:t>
            </a:r>
          </a:p>
        </p:txBody>
      </p:sp>
      <p:pic>
        <p:nvPicPr>
          <p:cNvPr id="9" name="Picture 8" descr="A picture containing grass, outdoor, park, wooden&#10;&#10;Description automatically generated">
            <a:extLst>
              <a:ext uri="{FF2B5EF4-FFF2-40B4-BE49-F238E27FC236}">
                <a16:creationId xmlns:a16="http://schemas.microsoft.com/office/drawing/2014/main" id="{A14FF7EB-5B78-3F92-E1C3-B0EF0ABF7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" r="3" b="1297"/>
          <a:stretch/>
        </p:blipFill>
        <p:spPr>
          <a:xfrm rot="5400000">
            <a:off x="-566524" y="365863"/>
            <a:ext cx="4205720" cy="3072672"/>
          </a:xfrm>
          <a:prstGeom prst="rect">
            <a:avLst/>
          </a:prstGeom>
        </p:spPr>
      </p:pic>
      <p:pic>
        <p:nvPicPr>
          <p:cNvPr id="7" name="Picture 6" descr="A stone monument with a statue on top&#10;&#10;Description automatically generated with low confidence">
            <a:extLst>
              <a:ext uri="{FF2B5EF4-FFF2-40B4-BE49-F238E27FC236}">
                <a16:creationId xmlns:a16="http://schemas.microsoft.com/office/drawing/2014/main" id="{9656FF05-205F-4685-4C43-362E53095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5" r="33718" b="-2"/>
          <a:stretch/>
        </p:blipFill>
        <p:spPr>
          <a:xfrm>
            <a:off x="2940039" y="-187538"/>
            <a:ext cx="3072672" cy="4192613"/>
          </a:xfrm>
          <a:prstGeom prst="rect">
            <a:avLst/>
          </a:prstGeom>
        </p:spPr>
      </p:pic>
      <p:pic>
        <p:nvPicPr>
          <p:cNvPr id="5" name="Content Placeholder 4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3A29220A-E593-139A-1817-D7BE5A519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35" r="16999" b="-2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1" name="Picture 10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7CF41C7A-D280-C296-AF27-F8E9D2DA7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78" t="31852" r="54668" b="54961"/>
          <a:stretch/>
        </p:blipFill>
        <p:spPr>
          <a:xfrm>
            <a:off x="9086442" y="0"/>
            <a:ext cx="3140364" cy="400505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53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74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DBA81-D3FE-7F3E-A824-67DDA11B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BE" sz="3200"/>
              <a:t>Taxus</a:t>
            </a:r>
          </a:p>
        </p:txBody>
      </p:sp>
      <p:sp>
        <p:nvSpPr>
          <p:cNvPr id="8201" name="Rectangle 7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A9F63EA-C974-CD2B-6F92-73D0BEEB5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6992"/>
          <a:stretch/>
        </p:blipFill>
        <p:spPr bwMode="auto">
          <a:xfrm>
            <a:off x="838200" y="364143"/>
            <a:ext cx="3335789" cy="34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axus — Wikipédia">
            <a:extLst>
              <a:ext uri="{FF2B5EF4-FFF2-40B4-BE49-F238E27FC236}">
                <a16:creationId xmlns:a16="http://schemas.microsoft.com/office/drawing/2014/main" id="{1B9ACFA5-5176-BFFA-B9A3-41C85CB46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7027" b="1"/>
          <a:stretch/>
        </p:blipFill>
        <p:spPr bwMode="auto">
          <a:xfrm>
            <a:off x="4466396" y="364142"/>
            <a:ext cx="3336953" cy="34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limop">
            <a:extLst>
              <a:ext uri="{FF2B5EF4-FFF2-40B4-BE49-F238E27FC236}">
                <a16:creationId xmlns:a16="http://schemas.microsoft.com/office/drawing/2014/main" id="{111754B6-FBA6-D44F-A10F-BD1E7319F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b="20580"/>
          <a:stretch/>
        </p:blipFill>
        <p:spPr bwMode="auto">
          <a:xfrm>
            <a:off x="8095756" y="364142"/>
            <a:ext cx="3336953" cy="34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3AC78-D817-13F3-A370-E5BC0D7AC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en-GB" sz="1800"/>
              <a:t>Als laurier en klimop , altijd groen, symbool van de onvergankelijkheid, rouw en dood.</a:t>
            </a:r>
          </a:p>
          <a:p>
            <a:r>
              <a:rPr lang="en-GB" sz="1800"/>
              <a:t>Kelten, boom van de dood, giftige naalden en vruchtpitten. Traditioneel taxustakjes meegedragen bij begrafenissen en rond het graf in de grond gestoken, schoten op als stek.</a:t>
            </a:r>
          </a:p>
          <a:p>
            <a:r>
              <a:rPr lang="en-GB" sz="1800"/>
              <a:t>Griekse mythologie, boom van de onderwereld.</a:t>
            </a:r>
          </a:p>
          <a:p>
            <a:endParaRPr lang="en-BE" sz="1800"/>
          </a:p>
        </p:txBody>
      </p:sp>
    </p:spTree>
    <p:extLst>
      <p:ext uri="{BB962C8B-B14F-4D97-AF65-F5344CB8AC3E}">
        <p14:creationId xmlns:p14="http://schemas.microsoft.com/office/powerpoint/2010/main" val="1193270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5E4729-0A09-AC59-43A0-E9A1A7252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850"/>
          <a:stretch/>
        </p:blipFill>
        <p:spPr bwMode="auto">
          <a:xfrm>
            <a:off x="20" y="10"/>
            <a:ext cx="497736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lmtakjes beschikbaar | Martha &amp; Maria Parochie">
            <a:extLst>
              <a:ext uri="{FF2B5EF4-FFF2-40B4-BE49-F238E27FC236}">
                <a16:creationId xmlns:a16="http://schemas.microsoft.com/office/drawing/2014/main" id="{05A6A989-E7FB-40F2-28E8-D735C2A27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4" r="28361" b="1"/>
          <a:stretch/>
        </p:blipFill>
        <p:spPr bwMode="auto">
          <a:xfrm>
            <a:off x="4977384" y="10"/>
            <a:ext cx="721461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A3BB3-C3F2-229F-32E7-2A59F026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>
            <a:normAutofit/>
          </a:bodyPr>
          <a:lstStyle/>
          <a:p>
            <a:pPr algn="ctr"/>
            <a:r>
              <a:rPr lang="en-GB" sz="2700">
                <a:solidFill>
                  <a:schemeClr val="bg1"/>
                </a:solidFill>
              </a:rPr>
              <a:t>P</a:t>
            </a:r>
            <a:r>
              <a:rPr lang="en-BE" sz="2700">
                <a:solidFill>
                  <a:schemeClr val="bg1"/>
                </a:solidFill>
              </a:rPr>
              <a:t>almtak / Buxus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1CFF8-52A2-E859-FB72-5C692A097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218905"/>
            <a:ext cx="5625863" cy="2359065"/>
          </a:xfrm>
        </p:spPr>
        <p:txBody>
          <a:bodyPr anchor="ctr">
            <a:normAutofit/>
          </a:bodyPr>
          <a:lstStyle/>
          <a:p>
            <a:pPr algn="ctr"/>
            <a:r>
              <a:rPr lang="en-GB" sz="1100" dirty="0" err="1"/>
              <a:t>Attribuut</a:t>
            </a:r>
            <a:r>
              <a:rPr lang="en-GB" sz="1100" dirty="0"/>
              <a:t> van </a:t>
            </a:r>
            <a:r>
              <a:rPr lang="en-GB" sz="1100" dirty="0" err="1"/>
              <a:t>godin</a:t>
            </a:r>
            <a:r>
              <a:rPr lang="en-GB" sz="1100" dirty="0"/>
              <a:t> van de overwinning, Victoria, overwinning op de </a:t>
            </a:r>
            <a:r>
              <a:rPr lang="en-GB" sz="1100" dirty="0" err="1"/>
              <a:t>dood</a:t>
            </a:r>
            <a:r>
              <a:rPr lang="en-GB" sz="1100" dirty="0"/>
              <a:t>.</a:t>
            </a:r>
          </a:p>
          <a:p>
            <a:pPr algn="ctr"/>
            <a:r>
              <a:rPr lang="en-GB" sz="1100" dirty="0"/>
              <a:t>In de </a:t>
            </a:r>
            <a:r>
              <a:rPr lang="en-GB" sz="1100" dirty="0" err="1"/>
              <a:t>oudheid</a:t>
            </a:r>
            <a:r>
              <a:rPr lang="en-GB" sz="1100" dirty="0"/>
              <a:t> </a:t>
            </a:r>
            <a:r>
              <a:rPr lang="en-GB" sz="1100" dirty="0" err="1"/>
              <a:t>werd</a:t>
            </a:r>
            <a:r>
              <a:rPr lang="en-GB" sz="1100" dirty="0"/>
              <a:t> de </a:t>
            </a:r>
            <a:r>
              <a:rPr lang="en-GB" sz="1100" dirty="0" err="1"/>
              <a:t>palmtak</a:t>
            </a:r>
            <a:r>
              <a:rPr lang="en-GB" sz="1100" dirty="0"/>
              <a:t> </a:t>
            </a:r>
            <a:r>
              <a:rPr lang="en-GB" sz="1100" dirty="0" err="1"/>
              <a:t>geschonken</a:t>
            </a:r>
            <a:r>
              <a:rPr lang="en-GB" sz="1100" dirty="0"/>
              <a:t> </a:t>
            </a:r>
            <a:r>
              <a:rPr lang="en-GB" sz="1100" dirty="0" err="1"/>
              <a:t>aan</a:t>
            </a:r>
            <a:r>
              <a:rPr lang="en-GB" sz="1100" dirty="0"/>
              <a:t> </a:t>
            </a:r>
            <a:r>
              <a:rPr lang="en-GB" sz="1100" dirty="0" err="1"/>
              <a:t>atleten</a:t>
            </a:r>
            <a:r>
              <a:rPr lang="en-GB" sz="1100" dirty="0"/>
              <a:t> </a:t>
            </a:r>
            <a:r>
              <a:rPr lang="en-GB" sz="1100" dirty="0" err="1"/>
              <a:t>als</a:t>
            </a:r>
            <a:r>
              <a:rPr lang="en-GB" sz="1100" dirty="0"/>
              <a:t> </a:t>
            </a:r>
            <a:r>
              <a:rPr lang="en-GB" sz="1100" dirty="0" err="1"/>
              <a:t>teken</a:t>
            </a:r>
            <a:r>
              <a:rPr lang="en-GB" sz="1100" dirty="0"/>
              <a:t> van overwinning. </a:t>
            </a:r>
          </a:p>
          <a:p>
            <a:pPr algn="ctr"/>
            <a:r>
              <a:rPr lang="en-GB" sz="1100" dirty="0"/>
              <a:t>In de </a:t>
            </a:r>
            <a:r>
              <a:rPr lang="en-GB" sz="1100" dirty="0" err="1"/>
              <a:t>christelijke</a:t>
            </a:r>
            <a:r>
              <a:rPr lang="en-GB" sz="1100" dirty="0"/>
              <a:t> kunst was de </a:t>
            </a:r>
            <a:r>
              <a:rPr lang="en-GB" sz="1100" dirty="0" err="1"/>
              <a:t>palmtak</a:t>
            </a:r>
            <a:r>
              <a:rPr lang="en-GB" sz="1100" dirty="0"/>
              <a:t> </a:t>
            </a:r>
            <a:r>
              <a:rPr lang="en-GB" sz="1100" dirty="0" err="1"/>
              <a:t>symbool</a:t>
            </a:r>
            <a:r>
              <a:rPr lang="en-GB" sz="1100" dirty="0"/>
              <a:t> van de overwinning op de </a:t>
            </a:r>
            <a:r>
              <a:rPr lang="en-GB" sz="1100" dirty="0" err="1"/>
              <a:t>dood</a:t>
            </a:r>
            <a:r>
              <a:rPr lang="en-GB" sz="1100" dirty="0"/>
              <a:t> door </a:t>
            </a:r>
            <a:r>
              <a:rPr lang="en-GB" sz="1100" dirty="0" err="1"/>
              <a:t>en</a:t>
            </a:r>
            <a:r>
              <a:rPr lang="en-GB" sz="1100" dirty="0"/>
              <a:t> in Christus. </a:t>
            </a:r>
          </a:p>
          <a:p>
            <a:pPr algn="ctr"/>
            <a:r>
              <a:rPr lang="en-GB" sz="1100" dirty="0" err="1"/>
              <a:t>Een</a:t>
            </a:r>
            <a:r>
              <a:rPr lang="en-GB" sz="1100" dirty="0"/>
              <a:t> </a:t>
            </a:r>
            <a:r>
              <a:rPr lang="en-GB" sz="1100" dirty="0" err="1"/>
              <a:t>duif</a:t>
            </a:r>
            <a:r>
              <a:rPr lang="en-GB" sz="1100" dirty="0"/>
              <a:t> met </a:t>
            </a:r>
            <a:r>
              <a:rPr lang="en-GB" sz="1100" dirty="0" err="1"/>
              <a:t>een</a:t>
            </a:r>
            <a:r>
              <a:rPr lang="en-GB" sz="1100" dirty="0"/>
              <a:t> </a:t>
            </a:r>
            <a:r>
              <a:rPr lang="en-GB" sz="1100" dirty="0" err="1"/>
              <a:t>palmtak</a:t>
            </a:r>
            <a:r>
              <a:rPr lang="en-GB" sz="1100" dirty="0"/>
              <a:t> </a:t>
            </a:r>
            <a:r>
              <a:rPr lang="en-GB" sz="1100" dirty="0" err="1"/>
              <a:t>verwijst</a:t>
            </a:r>
            <a:r>
              <a:rPr lang="en-GB" sz="1100" dirty="0"/>
              <a:t> </a:t>
            </a:r>
            <a:r>
              <a:rPr lang="en-GB" sz="1100" dirty="0" err="1"/>
              <a:t>naar</a:t>
            </a:r>
            <a:r>
              <a:rPr lang="en-GB" sz="1100" dirty="0"/>
              <a:t> </a:t>
            </a:r>
            <a:r>
              <a:rPr lang="en-GB" sz="1100" dirty="0" err="1"/>
              <a:t>vrede</a:t>
            </a:r>
            <a:r>
              <a:rPr lang="en-GB" sz="1100" dirty="0"/>
              <a:t>. </a:t>
            </a:r>
            <a:endParaRPr lang="en-BE" sz="1100" dirty="0"/>
          </a:p>
        </p:txBody>
      </p:sp>
    </p:spTree>
    <p:extLst>
      <p:ext uri="{BB962C8B-B14F-4D97-AF65-F5344CB8AC3E}">
        <p14:creationId xmlns:p14="http://schemas.microsoft.com/office/powerpoint/2010/main" val="3109051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tree, outdoor, several&#10;&#10;Description automatically generated">
            <a:extLst>
              <a:ext uri="{FF2B5EF4-FFF2-40B4-BE49-F238E27FC236}">
                <a16:creationId xmlns:a16="http://schemas.microsoft.com/office/drawing/2014/main" id="{7ECCC4D1-0F78-ED9B-55CE-E013A5D0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0"/>
          <a:stretch/>
        </p:blipFill>
        <p:spPr>
          <a:xfrm rot="5400000">
            <a:off x="-940308" y="940308"/>
            <a:ext cx="6858000" cy="49773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5A190-C790-18A7-27BB-5FBDABD2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>
            <a:normAutofit/>
          </a:bodyPr>
          <a:lstStyle/>
          <a:p>
            <a:pPr algn="ctr"/>
            <a:endParaRPr lang="en-BE" sz="2700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B82F69-C4B3-E409-182F-794502112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138" y="4697298"/>
            <a:ext cx="5040034" cy="1435608"/>
          </a:xfrm>
        </p:spPr>
        <p:txBody>
          <a:bodyPr anchor="ctr">
            <a:normAutofit/>
          </a:bodyPr>
          <a:lstStyle/>
          <a:p>
            <a:pPr algn="ctr"/>
            <a:endParaRPr lang="en-US" sz="1700"/>
          </a:p>
        </p:txBody>
      </p:sp>
      <p:pic>
        <p:nvPicPr>
          <p:cNvPr id="5" name="Content Placeholder 4" descr="A picture containing outdoor, building, sky, old&#10;&#10;Description automatically generated">
            <a:extLst>
              <a:ext uri="{FF2B5EF4-FFF2-40B4-BE49-F238E27FC236}">
                <a16:creationId xmlns:a16="http://schemas.microsoft.com/office/drawing/2014/main" id="{5405E183-C6D4-4B0F-AB82-1D1695C73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1" r="7819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21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square&#10;&#10;Description automatically generated">
            <a:extLst>
              <a:ext uri="{FF2B5EF4-FFF2-40B4-BE49-F238E27FC236}">
                <a16:creationId xmlns:a16="http://schemas.microsoft.com/office/drawing/2014/main" id="{DDC9492D-847F-878C-D69F-4D0749969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30"/>
          <a:stretch/>
        </p:blipFill>
        <p:spPr>
          <a:xfrm rot="5400000">
            <a:off x="-940308" y="940308"/>
            <a:ext cx="6858000" cy="4977384"/>
          </a:xfrm>
          <a:prstGeom prst="rect">
            <a:avLst/>
          </a:prstGeom>
        </p:spPr>
      </p:pic>
      <p:pic>
        <p:nvPicPr>
          <p:cNvPr id="1026" name="Picture 2" descr="240,869 Eikenblad Foto's, Afbeeldingen en Stock Fotografie - 123RF">
            <a:extLst>
              <a:ext uri="{FF2B5EF4-FFF2-40B4-BE49-F238E27FC236}">
                <a16:creationId xmlns:a16="http://schemas.microsoft.com/office/drawing/2014/main" id="{74AC0EE4-A256-2DBB-A549-C13FD68C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r="15579" b="-2"/>
          <a:stretch/>
        </p:blipFill>
        <p:spPr bwMode="auto">
          <a:xfrm>
            <a:off x="4977384" y="10"/>
            <a:ext cx="721461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11807-7465-2B22-9D7F-0896E884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20752-0696-EA2A-E5DB-2545099D7B76}"/>
              </a:ext>
            </a:extLst>
          </p:cNvPr>
          <p:cNvSpPr txBox="1"/>
          <p:nvPr/>
        </p:nvSpPr>
        <p:spPr>
          <a:xfrm>
            <a:off x="6431138" y="4697298"/>
            <a:ext cx="5040034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Eikenhout</a:t>
            </a:r>
            <a:r>
              <a:rPr lang="en-US" sz="1700" dirty="0"/>
              <a:t>, </a:t>
            </a:r>
            <a:r>
              <a:rPr lang="en-US" sz="1700" dirty="0" err="1"/>
              <a:t>onverwoestbaar</a:t>
            </a:r>
            <a:r>
              <a:rPr lang="en-US" sz="1700" dirty="0"/>
              <a:t>, </a:t>
            </a:r>
            <a:r>
              <a:rPr lang="en-US" sz="1700" dirty="0" err="1"/>
              <a:t>symbool</a:t>
            </a:r>
            <a:r>
              <a:rPr lang="en-US" sz="1700" dirty="0"/>
              <a:t> van de </a:t>
            </a:r>
            <a:r>
              <a:rPr lang="en-US" sz="1700" dirty="0" err="1"/>
              <a:t>onvergankelijkheid</a:t>
            </a:r>
            <a:r>
              <a:rPr lang="en-US" sz="1700" dirty="0"/>
              <a:t>.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de </a:t>
            </a:r>
            <a:r>
              <a:rPr lang="en-US" sz="1700" dirty="0" err="1"/>
              <a:t>oudheid</a:t>
            </a:r>
            <a:r>
              <a:rPr lang="en-US" sz="1700" dirty="0"/>
              <a:t> </a:t>
            </a:r>
            <a:r>
              <a:rPr lang="en-US" sz="1700" dirty="0" err="1"/>
              <a:t>werd</a:t>
            </a:r>
            <a:r>
              <a:rPr lang="en-US" sz="1700" dirty="0"/>
              <a:t> </a:t>
            </a:r>
            <a:r>
              <a:rPr lang="en-US" sz="1700" dirty="0" err="1"/>
              <a:t>een</a:t>
            </a:r>
            <a:r>
              <a:rPr lang="en-US" sz="1700" dirty="0"/>
              <a:t> lauwerkrans van </a:t>
            </a:r>
            <a:r>
              <a:rPr lang="en-US" sz="1700" dirty="0" err="1"/>
              <a:t>eikenbladeren</a:t>
            </a:r>
            <a:r>
              <a:rPr lang="en-US" sz="1700" dirty="0"/>
              <a:t> </a:t>
            </a:r>
            <a:r>
              <a:rPr lang="en-US" sz="1700" dirty="0" err="1"/>
              <a:t>gegeven</a:t>
            </a:r>
            <a:r>
              <a:rPr lang="en-US" sz="1700" dirty="0"/>
              <a:t> </a:t>
            </a:r>
            <a:r>
              <a:rPr lang="en-US" sz="1700" dirty="0" err="1"/>
              <a:t>aan</a:t>
            </a:r>
            <a:r>
              <a:rPr lang="en-US" sz="1700" dirty="0"/>
              <a:t> </a:t>
            </a:r>
            <a:r>
              <a:rPr lang="en-US" sz="1700" dirty="0" err="1"/>
              <a:t>overwinnaars</a:t>
            </a:r>
            <a:r>
              <a:rPr lang="en-US" sz="1700" dirty="0"/>
              <a:t> ten </a:t>
            </a:r>
            <a:r>
              <a:rPr lang="en-US" sz="1700" dirty="0" err="1"/>
              <a:t>teken</a:t>
            </a:r>
            <a:r>
              <a:rPr lang="en-US" sz="1700" dirty="0"/>
              <a:t> van </a:t>
            </a:r>
            <a:r>
              <a:rPr lang="en-US" sz="1700" dirty="0" err="1"/>
              <a:t>onvergankelijk</a:t>
            </a:r>
            <a:r>
              <a:rPr lang="en-US" sz="1700" dirty="0"/>
              <a:t> </a:t>
            </a:r>
            <a:r>
              <a:rPr lang="en-US" sz="1700" dirty="0" err="1"/>
              <a:t>eer</a:t>
            </a:r>
            <a:r>
              <a:rPr lang="en-US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772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E2053-6FE0-0519-857A-719C3B9A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5400" dirty="0" err="1"/>
              <a:t>Vlinder</a:t>
            </a:r>
            <a:endParaRPr lang="en-BE" sz="5400" dirty="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863A2-B10F-FE06-33D6-EFAF542D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fontAlgn="t"/>
            <a:r>
              <a:rPr lang="en-GB" sz="1700" dirty="0" err="1"/>
              <a:t>Symbool</a:t>
            </a:r>
            <a:r>
              <a:rPr lang="en-GB" sz="1700" dirty="0"/>
              <a:t> van de </a:t>
            </a:r>
            <a:r>
              <a:rPr lang="en-GB" sz="1700" dirty="0" err="1"/>
              <a:t>onsterfelijke</a:t>
            </a:r>
            <a:r>
              <a:rPr lang="en-GB" sz="1700" dirty="0"/>
              <a:t> </a:t>
            </a:r>
            <a:r>
              <a:rPr lang="en-GB" sz="1700" dirty="0" err="1"/>
              <a:t>ziel</a:t>
            </a:r>
            <a:r>
              <a:rPr lang="en-GB" sz="1700" dirty="0"/>
              <a:t>. </a:t>
            </a:r>
            <a:r>
              <a:rPr lang="en-GB" sz="1700" dirty="0" err="1"/>
              <a:t>Voor</a:t>
            </a:r>
            <a:r>
              <a:rPr lang="en-GB" sz="1700" dirty="0"/>
              <a:t> </a:t>
            </a:r>
            <a:r>
              <a:rPr lang="en-GB" sz="1700" dirty="0" err="1"/>
              <a:t>christenen</a:t>
            </a:r>
            <a:r>
              <a:rPr lang="en-GB" sz="1700" dirty="0"/>
              <a:t> is de </a:t>
            </a:r>
            <a:r>
              <a:rPr lang="en-GB" sz="1700" dirty="0" err="1"/>
              <a:t>dood</a:t>
            </a:r>
            <a:r>
              <a:rPr lang="en-GB" sz="1700" dirty="0"/>
              <a:t> de </a:t>
            </a:r>
            <a:r>
              <a:rPr lang="en-GB" sz="1700" dirty="0" err="1"/>
              <a:t>overgang</a:t>
            </a:r>
            <a:r>
              <a:rPr lang="en-GB" sz="1700" dirty="0"/>
              <a:t> </a:t>
            </a:r>
            <a:r>
              <a:rPr lang="en-GB" sz="1700" dirty="0" err="1"/>
              <a:t>naar</a:t>
            </a:r>
            <a:r>
              <a:rPr lang="en-GB" sz="1700" dirty="0"/>
              <a:t> </a:t>
            </a:r>
            <a:r>
              <a:rPr lang="en-GB" sz="1700" dirty="0" err="1"/>
              <a:t>een</a:t>
            </a:r>
            <a:r>
              <a:rPr lang="en-GB" sz="1700" dirty="0"/>
              <a:t> </a:t>
            </a:r>
            <a:r>
              <a:rPr lang="en-GB" sz="1700" dirty="0" err="1"/>
              <a:t>beter</a:t>
            </a:r>
            <a:r>
              <a:rPr lang="en-GB" sz="1700" dirty="0"/>
              <a:t> </a:t>
            </a:r>
            <a:r>
              <a:rPr lang="en-GB" sz="1700" dirty="0" err="1"/>
              <a:t>leven</a:t>
            </a:r>
            <a:r>
              <a:rPr lang="en-GB" sz="1700" dirty="0"/>
              <a:t>, de </a:t>
            </a:r>
            <a:r>
              <a:rPr lang="en-GB" sz="1700" dirty="0" err="1"/>
              <a:t>verplaatsing</a:t>
            </a:r>
            <a:r>
              <a:rPr lang="en-GB" sz="1700" dirty="0"/>
              <a:t> </a:t>
            </a:r>
            <a:r>
              <a:rPr lang="en-GB" sz="1700" dirty="0" err="1"/>
              <a:t>uit</a:t>
            </a:r>
            <a:r>
              <a:rPr lang="en-GB" sz="1700" dirty="0"/>
              <a:t> </a:t>
            </a:r>
            <a:r>
              <a:rPr lang="en-GB" sz="1700" dirty="0" err="1"/>
              <a:t>dit</a:t>
            </a:r>
            <a:r>
              <a:rPr lang="en-GB" sz="1700" dirty="0"/>
              <a:t> </a:t>
            </a:r>
            <a:r>
              <a:rPr lang="en-GB" sz="1700" dirty="0" err="1"/>
              <a:t>aardse</a:t>
            </a:r>
            <a:r>
              <a:rPr lang="en-GB" sz="1700" dirty="0"/>
              <a:t> </a:t>
            </a:r>
            <a:r>
              <a:rPr lang="en-GB" sz="1700" dirty="0" err="1"/>
              <a:t>tranendal</a:t>
            </a:r>
            <a:r>
              <a:rPr lang="en-GB" sz="1700" dirty="0"/>
              <a:t> </a:t>
            </a:r>
            <a:r>
              <a:rPr lang="en-GB" sz="1700" dirty="0" err="1"/>
              <a:t>naar</a:t>
            </a:r>
            <a:r>
              <a:rPr lang="en-GB" sz="1700" dirty="0"/>
              <a:t> het </a:t>
            </a:r>
            <a:r>
              <a:rPr lang="en-GB" sz="1700" dirty="0" err="1"/>
              <a:t>hemelrijk</a:t>
            </a:r>
            <a:r>
              <a:rPr lang="en-GB" sz="1700" dirty="0"/>
              <a:t>. </a:t>
            </a:r>
          </a:p>
          <a:p>
            <a:pPr fontAlgn="t"/>
            <a:r>
              <a:rPr lang="en-GB" sz="1700" dirty="0"/>
              <a:t>De </a:t>
            </a:r>
            <a:r>
              <a:rPr lang="en-GB" sz="1700" dirty="0" err="1"/>
              <a:t>vlinder</a:t>
            </a:r>
            <a:r>
              <a:rPr lang="en-GB" sz="1700" dirty="0"/>
              <a:t> </a:t>
            </a:r>
            <a:r>
              <a:rPr lang="en-GB" sz="1700" dirty="0" err="1"/>
              <a:t>staat</a:t>
            </a:r>
            <a:r>
              <a:rPr lang="en-GB" sz="1700" dirty="0"/>
              <a:t> </a:t>
            </a:r>
            <a:r>
              <a:rPr lang="en-GB" sz="1700" dirty="0" err="1"/>
              <a:t>ook</a:t>
            </a:r>
            <a:r>
              <a:rPr lang="en-GB" sz="1700" dirty="0"/>
              <a:t> </a:t>
            </a:r>
            <a:r>
              <a:rPr lang="en-GB" sz="1700" dirty="0" err="1"/>
              <a:t>symbool</a:t>
            </a:r>
            <a:r>
              <a:rPr lang="en-GB" sz="1700" dirty="0"/>
              <a:t> </a:t>
            </a:r>
            <a:r>
              <a:rPr lang="en-GB" sz="1700" dirty="0" err="1"/>
              <a:t>voor</a:t>
            </a:r>
            <a:r>
              <a:rPr lang="en-GB" sz="1700" dirty="0"/>
              <a:t> de </a:t>
            </a:r>
            <a:r>
              <a:rPr lang="en-GB" sz="1700" dirty="0" err="1"/>
              <a:t>drie</a:t>
            </a:r>
            <a:r>
              <a:rPr lang="en-GB" sz="1700" dirty="0"/>
              <a:t> stadia die de </a:t>
            </a:r>
            <a:r>
              <a:rPr lang="en-GB" sz="1700" dirty="0" err="1"/>
              <a:t>menselijke</a:t>
            </a:r>
            <a:r>
              <a:rPr lang="en-GB" sz="1700" dirty="0"/>
              <a:t> </a:t>
            </a:r>
            <a:r>
              <a:rPr lang="en-GB" sz="1700" dirty="0" err="1"/>
              <a:t>ziel</a:t>
            </a:r>
            <a:r>
              <a:rPr lang="en-GB" sz="1700" dirty="0"/>
              <a:t> </a:t>
            </a:r>
            <a:r>
              <a:rPr lang="en-GB" sz="1700" dirty="0" err="1"/>
              <a:t>doorloopt</a:t>
            </a:r>
            <a:r>
              <a:rPr lang="en-GB" sz="1700" dirty="0"/>
              <a:t>: </a:t>
            </a:r>
            <a:r>
              <a:rPr lang="en-GB" sz="1700" dirty="0" err="1"/>
              <a:t>leven</a:t>
            </a:r>
            <a:r>
              <a:rPr lang="en-GB" sz="1700" dirty="0"/>
              <a:t>, </a:t>
            </a:r>
            <a:r>
              <a:rPr lang="en-GB" sz="1700" dirty="0" err="1"/>
              <a:t>dood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wederopstanding</a:t>
            </a:r>
            <a:r>
              <a:rPr lang="en-GB" sz="1700" dirty="0"/>
              <a:t>. </a:t>
            </a:r>
            <a:r>
              <a:rPr lang="en-GB" sz="1700" dirty="0" err="1"/>
              <a:t>Daarnaast</a:t>
            </a:r>
            <a:r>
              <a:rPr lang="en-GB" sz="1700" dirty="0"/>
              <a:t> </a:t>
            </a:r>
            <a:r>
              <a:rPr lang="en-GB" sz="1700" dirty="0" err="1"/>
              <a:t>staat</a:t>
            </a:r>
            <a:r>
              <a:rPr lang="en-GB" sz="1700" dirty="0"/>
              <a:t> de </a:t>
            </a:r>
            <a:r>
              <a:rPr lang="en-GB" sz="1700" dirty="0" err="1"/>
              <a:t>vlinder</a:t>
            </a:r>
            <a:r>
              <a:rPr lang="en-GB" sz="1700" dirty="0"/>
              <a:t> </a:t>
            </a:r>
            <a:r>
              <a:rPr lang="en-GB" sz="1700" dirty="0" err="1"/>
              <a:t>ook</a:t>
            </a:r>
            <a:r>
              <a:rPr lang="en-GB" sz="1700" dirty="0"/>
              <a:t> </a:t>
            </a:r>
            <a:r>
              <a:rPr lang="en-GB" sz="1700" dirty="0" err="1"/>
              <a:t>voor</a:t>
            </a:r>
            <a:r>
              <a:rPr lang="en-GB" sz="1700" dirty="0"/>
              <a:t> de </a:t>
            </a:r>
            <a:r>
              <a:rPr lang="en-GB" sz="1700" dirty="0" err="1"/>
              <a:t>kortstondigheid</a:t>
            </a:r>
            <a:r>
              <a:rPr lang="en-GB" sz="1700" dirty="0"/>
              <a:t> van het </a:t>
            </a:r>
            <a:r>
              <a:rPr lang="en-GB" sz="1700" dirty="0" err="1"/>
              <a:t>aardse</a:t>
            </a:r>
            <a:r>
              <a:rPr lang="en-GB" sz="1700" dirty="0"/>
              <a:t> </a:t>
            </a:r>
            <a:r>
              <a:rPr lang="en-GB" sz="1700" dirty="0" err="1"/>
              <a:t>leven</a:t>
            </a:r>
            <a:r>
              <a:rPr lang="en-GB" sz="1700" dirty="0"/>
              <a:t>.</a:t>
            </a:r>
          </a:p>
          <a:p>
            <a:endParaRPr lang="en-BE" sz="1700" dirty="0"/>
          </a:p>
        </p:txBody>
      </p:sp>
      <p:pic>
        <p:nvPicPr>
          <p:cNvPr id="6146" name="Picture 2" descr="Groot koolwitje">
            <a:extLst>
              <a:ext uri="{FF2B5EF4-FFF2-40B4-BE49-F238E27FC236}">
                <a16:creationId xmlns:a16="http://schemas.microsoft.com/office/drawing/2014/main" id="{68E86FD6-DBCC-E303-FC6D-BF854FF1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797996"/>
            <a:ext cx="6903720" cy="326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945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F2DFC4-FFC5-46D3-7337-93BBE288C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7" name="Picture 6" descr="A picture containing building, outdoor, old, tall&#10;&#10;Description automatically generated">
            <a:extLst>
              <a:ext uri="{FF2B5EF4-FFF2-40B4-BE49-F238E27FC236}">
                <a16:creationId xmlns:a16="http://schemas.microsoft.com/office/drawing/2014/main" id="{A87CD114-770F-B64A-8F83-B34676D10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" r="3132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35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41547-61AD-5750-F50A-75A05194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Vergeet-me-nietje</a:t>
            </a:r>
          </a:p>
        </p:txBody>
      </p:sp>
    </p:spTree>
    <p:extLst>
      <p:ext uri="{BB962C8B-B14F-4D97-AF65-F5344CB8AC3E}">
        <p14:creationId xmlns:p14="http://schemas.microsoft.com/office/powerpoint/2010/main" val="892769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E792C070-8828-DD13-57A5-7F2C60FDF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78" r="9547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7" name="Picture 6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CA099284-3F5C-FD92-7049-0581D3012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8A209-D501-8393-ABF0-43889FF0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Viooltje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zowel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christelijk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vrijzinnig</a:t>
            </a:r>
            <a:b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‘pensée’</a:t>
            </a:r>
          </a:p>
        </p:txBody>
      </p:sp>
    </p:spTree>
    <p:extLst>
      <p:ext uri="{BB962C8B-B14F-4D97-AF65-F5344CB8AC3E}">
        <p14:creationId xmlns:p14="http://schemas.microsoft.com/office/powerpoint/2010/main" val="1442928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191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E9AAE-EF1D-EDD5-1058-6FF84F38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5400"/>
              <a:t>M</a:t>
            </a:r>
            <a:r>
              <a:rPr lang="en-BE" sz="5400"/>
              <a:t>et een bijsmaak </a:t>
            </a:r>
          </a:p>
        </p:txBody>
      </p:sp>
      <p:pic>
        <p:nvPicPr>
          <p:cNvPr id="5122" name="Picture 2" descr="Fasces - Wikipedia">
            <a:extLst>
              <a:ext uri="{FF2B5EF4-FFF2-40B4-BE49-F238E27FC236}">
                <a16:creationId xmlns:a16="http://schemas.microsoft.com/office/drawing/2014/main" id="{EB89D3FE-EA95-381E-7920-69888E633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" b="4517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Berkentak x3 48bld, 64cm - Kunstbloemen Top Art online, kunstbloemen en  kunstplanten voor de vakhandel">
            <a:extLst>
              <a:ext uri="{FF2B5EF4-FFF2-40B4-BE49-F238E27FC236}">
                <a16:creationId xmlns:a16="http://schemas.microsoft.com/office/drawing/2014/main" id="{BFB14F8D-D0D5-5A61-4AD7-4756F3D6A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5" r="3" b="30522"/>
          <a:stretch/>
        </p:blipFill>
        <p:spPr bwMode="auto"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69A3-A9F6-3466-749B-164FF635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sz="2200" dirty="0"/>
              <a:t>Fasces of </a:t>
            </a:r>
            <a:r>
              <a:rPr lang="en-GB" sz="2200" dirty="0" err="1"/>
              <a:t>roedenbundel</a:t>
            </a:r>
            <a:r>
              <a:rPr lang="en-GB" sz="2200" dirty="0"/>
              <a:t> </a:t>
            </a:r>
            <a:r>
              <a:rPr lang="en-GB" sz="2200" dirty="0" err="1"/>
              <a:t>zijn</a:t>
            </a:r>
            <a:r>
              <a:rPr lang="en-GB" sz="2200" dirty="0"/>
              <a:t> </a:t>
            </a:r>
            <a:r>
              <a:rPr lang="en-GB" sz="2200" dirty="0" err="1"/>
              <a:t>vaak</a:t>
            </a:r>
            <a:r>
              <a:rPr lang="en-GB" sz="2200" dirty="0"/>
              <a:t> </a:t>
            </a:r>
            <a:r>
              <a:rPr lang="en-GB" sz="2200" dirty="0" err="1"/>
              <a:t>voorkomend</a:t>
            </a:r>
            <a:r>
              <a:rPr lang="en-GB" sz="2200" dirty="0"/>
              <a:t> op </a:t>
            </a:r>
            <a:r>
              <a:rPr lang="en-GB" sz="2200" dirty="0" err="1"/>
              <a:t>grafmonumenten</a:t>
            </a:r>
            <a:r>
              <a:rPr lang="en-GB" sz="2200" dirty="0"/>
              <a:t>. Fasces </a:t>
            </a:r>
            <a:r>
              <a:rPr lang="en-GB" sz="2200" dirty="0" err="1"/>
              <a:t>waren</a:t>
            </a:r>
            <a:r>
              <a:rPr lang="en-GB" sz="2200" dirty="0"/>
              <a:t> </a:t>
            </a:r>
            <a:r>
              <a:rPr lang="en-GB" sz="2200" dirty="0" err="1"/>
              <a:t>rondom</a:t>
            </a:r>
            <a:r>
              <a:rPr lang="en-GB" sz="2200" dirty="0"/>
              <a:t> </a:t>
            </a:r>
            <a:r>
              <a:rPr lang="en-GB" sz="2200" dirty="0" err="1"/>
              <a:t>een</a:t>
            </a:r>
            <a:r>
              <a:rPr lang="en-GB" sz="2200" dirty="0"/>
              <a:t> </a:t>
            </a:r>
            <a:r>
              <a:rPr lang="en-GB" sz="2200" dirty="0" err="1"/>
              <a:t>bijl</a:t>
            </a:r>
            <a:r>
              <a:rPr lang="en-GB" sz="2200" dirty="0"/>
              <a:t> </a:t>
            </a:r>
            <a:r>
              <a:rPr lang="en-GB" sz="2200" dirty="0" err="1"/>
              <a:t>gebonden</a:t>
            </a:r>
            <a:r>
              <a:rPr lang="en-GB" sz="2200" dirty="0"/>
              <a:t> </a:t>
            </a:r>
            <a:r>
              <a:rPr lang="en-GB" sz="2200" dirty="0" err="1"/>
              <a:t>bundels</a:t>
            </a:r>
            <a:r>
              <a:rPr lang="en-GB" sz="2200" dirty="0"/>
              <a:t> van </a:t>
            </a:r>
            <a:r>
              <a:rPr lang="en-GB" sz="2200" dirty="0" err="1"/>
              <a:t>olmen</a:t>
            </a:r>
            <a:r>
              <a:rPr lang="en-GB" sz="2200" dirty="0"/>
              <a:t>- of </a:t>
            </a:r>
            <a:r>
              <a:rPr lang="en-GB" sz="2200" dirty="0" err="1"/>
              <a:t>berkentakken</a:t>
            </a:r>
            <a:r>
              <a:rPr lang="en-GB" sz="2200" dirty="0"/>
              <a:t>, </a:t>
            </a:r>
            <a:r>
              <a:rPr lang="en-GB" sz="2200" dirty="0" err="1"/>
              <a:t>zogenaamde</a:t>
            </a:r>
            <a:r>
              <a:rPr lang="en-GB" sz="2200" dirty="0"/>
              <a:t> </a:t>
            </a:r>
            <a:r>
              <a:rPr lang="en-GB" sz="2200" dirty="0" err="1"/>
              <a:t>roeden</a:t>
            </a:r>
            <a:r>
              <a:rPr lang="en-GB" sz="2200" dirty="0"/>
              <a:t>. </a:t>
            </a:r>
          </a:p>
          <a:p>
            <a:r>
              <a:rPr lang="en-GB" sz="2200" dirty="0"/>
              <a:t>Oude Rome </a:t>
            </a:r>
            <a:r>
              <a:rPr lang="en-GB" sz="2200" dirty="0" err="1"/>
              <a:t>magistraten</a:t>
            </a:r>
            <a:r>
              <a:rPr lang="en-GB" sz="2200" dirty="0"/>
              <a:t>. Van </a:t>
            </a:r>
            <a:r>
              <a:rPr lang="en-GB" sz="2200" dirty="0" err="1"/>
              <a:t>oudsher</a:t>
            </a:r>
            <a:r>
              <a:rPr lang="en-GB" sz="2200" dirty="0"/>
              <a:t> </a:t>
            </a:r>
            <a:r>
              <a:rPr lang="en-GB" sz="2200" dirty="0" err="1"/>
              <a:t>symboliseren</a:t>
            </a:r>
            <a:r>
              <a:rPr lang="en-GB" sz="2200" dirty="0"/>
              <a:t> ze </a:t>
            </a:r>
            <a:r>
              <a:rPr lang="en-GB" sz="2200" dirty="0" err="1"/>
              <a:t>gezag</a:t>
            </a:r>
            <a:r>
              <a:rPr lang="en-GB" sz="2200" dirty="0"/>
              <a:t>. </a:t>
            </a:r>
          </a:p>
          <a:p>
            <a:r>
              <a:rPr lang="en-GB" sz="2200" dirty="0"/>
              <a:t>In WO 1 in Italie, </a:t>
            </a:r>
            <a:r>
              <a:rPr lang="en-GB" sz="2200" dirty="0" err="1"/>
              <a:t>symbool</a:t>
            </a:r>
            <a:r>
              <a:rPr lang="en-GB" sz="2200" dirty="0"/>
              <a:t> van </a:t>
            </a:r>
            <a:r>
              <a:rPr lang="en-GB" sz="2200" dirty="0" err="1"/>
              <a:t>nationale</a:t>
            </a:r>
            <a:r>
              <a:rPr lang="en-GB" sz="2200" dirty="0"/>
              <a:t> </a:t>
            </a:r>
            <a:r>
              <a:rPr lang="en-GB" sz="2200" dirty="0" err="1"/>
              <a:t>eenheid</a:t>
            </a:r>
            <a:r>
              <a:rPr lang="en-GB" sz="2200" dirty="0"/>
              <a:t>. </a:t>
            </a:r>
            <a:r>
              <a:rPr lang="en-GB" sz="2200" dirty="0" err="1"/>
              <a:t>Naar</a:t>
            </a:r>
            <a:r>
              <a:rPr lang="en-GB" sz="2200" dirty="0"/>
              <a:t> </a:t>
            </a:r>
            <a:r>
              <a:rPr lang="en-GB" sz="2200" dirty="0" err="1"/>
              <a:t>dit</a:t>
            </a:r>
            <a:r>
              <a:rPr lang="en-GB" sz="2200" dirty="0"/>
              <a:t> </a:t>
            </a:r>
            <a:r>
              <a:rPr lang="en-GB" sz="2200" dirty="0" err="1"/>
              <a:t>symbool</a:t>
            </a:r>
            <a:r>
              <a:rPr lang="en-GB" sz="2200" dirty="0"/>
              <a:t> </a:t>
            </a:r>
            <a:r>
              <a:rPr lang="en-GB" sz="2200" dirty="0" err="1"/>
              <a:t>werden</a:t>
            </a:r>
            <a:r>
              <a:rPr lang="en-GB" sz="2200" dirty="0"/>
              <a:t> </a:t>
            </a:r>
            <a:r>
              <a:rPr lang="en-GB" sz="2200" dirty="0" err="1"/>
              <a:t>aanhangers</a:t>
            </a:r>
            <a:r>
              <a:rPr lang="en-GB" sz="2200" dirty="0"/>
              <a:t> van die </a:t>
            </a:r>
            <a:r>
              <a:rPr lang="en-GB" sz="2200" dirty="0" err="1"/>
              <a:t>beweging</a:t>
            </a:r>
            <a:r>
              <a:rPr lang="en-GB" sz="2200" dirty="0"/>
              <a:t> </a:t>
            </a:r>
            <a:r>
              <a:rPr lang="en-GB" sz="2200" dirty="0" err="1"/>
              <a:t>fascisten</a:t>
            </a:r>
            <a:r>
              <a:rPr lang="en-GB" sz="2200" dirty="0"/>
              <a:t> </a:t>
            </a:r>
            <a:r>
              <a:rPr lang="en-GB" sz="2200" dirty="0" err="1"/>
              <a:t>genoemd</a:t>
            </a:r>
            <a:r>
              <a:rPr lang="en-GB" sz="2200" dirty="0"/>
              <a:t>.</a:t>
            </a:r>
            <a:endParaRPr lang="en-BE" sz="2200" dirty="0"/>
          </a:p>
        </p:txBody>
      </p:sp>
    </p:spTree>
    <p:extLst>
      <p:ext uri="{BB962C8B-B14F-4D97-AF65-F5344CB8AC3E}">
        <p14:creationId xmlns:p14="http://schemas.microsoft.com/office/powerpoint/2010/main" val="424772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20B4E-CF0B-BA7E-2FF1-E3E2B454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 b="1"/>
              <a:t>Genetische</a:t>
            </a:r>
            <a:r>
              <a:rPr lang="en-GB" sz="5400"/>
              <a:t> diversiteit</a:t>
            </a:r>
            <a:endParaRPr lang="en-BE" sz="5400"/>
          </a:p>
        </p:txBody>
      </p:sp>
      <p:pic>
        <p:nvPicPr>
          <p:cNvPr id="5" name="Content Placeholder 4" descr="A picture containing tree, outdoor, forest, wood&#10;&#10;Description automatically generated">
            <a:extLst>
              <a:ext uri="{FF2B5EF4-FFF2-40B4-BE49-F238E27FC236}">
                <a16:creationId xmlns:a16="http://schemas.microsoft.com/office/drawing/2014/main" id="{0052858B-DA5D-52BF-1679-B931C3310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3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BDDC97-DF0E-A272-9344-8344B1CE498F}"/>
              </a:ext>
            </a:extLst>
          </p:cNvPr>
          <p:cNvGrpSpPr/>
          <p:nvPr/>
        </p:nvGrpSpPr>
        <p:grpSpPr>
          <a:xfrm>
            <a:off x="1691248" y="1617079"/>
            <a:ext cx="1696500" cy="5068949"/>
            <a:chOff x="1691248" y="1617079"/>
            <a:chExt cx="1696500" cy="506894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36F3892-9366-B130-90A9-9ACE3D80D3EF}"/>
                    </a:ext>
                  </a:extLst>
                </p14:cNvPr>
                <p14:cNvContentPartPr/>
                <p14:nvPr/>
              </p14:nvContentPartPr>
              <p14:xfrm>
                <a:off x="1981948" y="1617079"/>
                <a:ext cx="1405800" cy="928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36F3892-9366-B130-90A9-9ACE3D80D3E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72948" y="1608439"/>
                  <a:ext cx="1423440" cy="9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5F1A2F2-94BD-A275-16AE-CD8E6D7FBA25}"/>
                    </a:ext>
                  </a:extLst>
                </p14:cNvPr>
                <p14:cNvContentPartPr/>
                <p14:nvPr/>
              </p14:nvContentPartPr>
              <p14:xfrm>
                <a:off x="1691248" y="3404217"/>
                <a:ext cx="1538280" cy="749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5F1A2F2-94BD-A275-16AE-CD8E6D7FBA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82248" y="3395217"/>
                  <a:ext cx="1555920" cy="76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ED35B84-8C5B-4F99-8748-94C4FD29814B}"/>
                    </a:ext>
                  </a:extLst>
                </p14:cNvPr>
                <p14:cNvContentPartPr/>
                <p14:nvPr/>
              </p14:nvContentPartPr>
              <p14:xfrm>
                <a:off x="2140168" y="5694948"/>
                <a:ext cx="1089360" cy="991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D35B84-8C5B-4F99-8748-94C4FD29814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31168" y="5686308"/>
                  <a:ext cx="1107000" cy="100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FD86B0-8786-28A6-F756-F07B09E7E6F0}"/>
              </a:ext>
            </a:extLst>
          </p:cNvPr>
          <p:cNvGrpSpPr/>
          <p:nvPr/>
        </p:nvGrpSpPr>
        <p:grpSpPr>
          <a:xfrm>
            <a:off x="836563" y="-47916"/>
            <a:ext cx="1777049" cy="5942824"/>
            <a:chOff x="836563" y="-47916"/>
            <a:chExt cx="1777049" cy="594282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23FAFBD-8D91-277C-6F66-B782DDD0C0BB}"/>
                    </a:ext>
                  </a:extLst>
                </p14:cNvPr>
                <p14:cNvContentPartPr/>
                <p14:nvPr/>
              </p14:nvContentPartPr>
              <p14:xfrm>
                <a:off x="1652772" y="-47916"/>
                <a:ext cx="960840" cy="1268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23FAFBD-8D91-277C-6F66-B782DDD0C0B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44132" y="-56556"/>
                  <a:ext cx="978480" cy="12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7115B5A-7284-38A0-359C-13E3FF3E1979}"/>
                    </a:ext>
                  </a:extLst>
                </p14:cNvPr>
                <p14:cNvContentPartPr/>
                <p14:nvPr/>
              </p14:nvContentPartPr>
              <p14:xfrm>
                <a:off x="836563" y="2809916"/>
                <a:ext cx="1360800" cy="691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7115B5A-7284-38A0-359C-13E3FF3E197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7923" y="2801276"/>
                  <a:ext cx="1378440" cy="70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458168-A67D-7D04-21D2-3848BC74943B}"/>
                    </a:ext>
                  </a:extLst>
                </p14:cNvPr>
                <p14:cNvContentPartPr/>
                <p14:nvPr/>
              </p14:nvContentPartPr>
              <p14:xfrm>
                <a:off x="1067560" y="5091028"/>
                <a:ext cx="1504800" cy="803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458168-A67D-7D04-21D2-3848BC74943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58920" y="5082388"/>
                  <a:ext cx="1522440" cy="821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D44E57B-11BF-31F5-8D45-289B6EBB32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97488" y="2706688"/>
            <a:ext cx="625157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  <a:r>
              <a:rPr lang="en-BE" dirty="0"/>
              <a:t>evolg van mutaties.</a:t>
            </a:r>
            <a:endParaRPr lang="nl-BE" dirty="0"/>
          </a:p>
          <a:p>
            <a:r>
              <a:rPr lang="nl-BE" dirty="0"/>
              <a:t>Oorzaak van </a:t>
            </a:r>
            <a:r>
              <a:rPr lang="en-BE" dirty="0"/>
              <a:t>natuurlijke selectie.</a:t>
            </a:r>
          </a:p>
          <a:p>
            <a:r>
              <a:rPr lang="en-GB" dirty="0"/>
              <a:t>O</a:t>
            </a:r>
            <a:r>
              <a:rPr lang="en-BE" dirty="0"/>
              <a:t>verleven van het best aangepaste individu/ de best aangepaste variatie.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515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000B1-8020-DC06-4AE8-E90DBE0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P</a:t>
            </a:r>
            <a:r>
              <a:rPr lang="en-BE" sz="5400"/>
              <a:t>ersoonlijke interpretaties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CD24-71DC-DDAA-3766-C4ABF0E2D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BE" sz="2200"/>
              <a:t>Door meer kennis over de natuur, krijgen planten en dieren misschien andere, diepere betekenissen.</a:t>
            </a:r>
          </a:p>
        </p:txBody>
      </p:sp>
      <p:pic>
        <p:nvPicPr>
          <p:cNvPr id="3074" name="Picture 2" descr="IJsvogel">
            <a:extLst>
              <a:ext uri="{FF2B5EF4-FFF2-40B4-BE49-F238E27FC236}">
                <a16:creationId xmlns:a16="http://schemas.microsoft.com/office/drawing/2014/main" id="{0E20F3A7-4F88-EE64-29BA-842D3112B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33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BD272-945C-F585-71AD-9E091CB0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zonnenbloem</a:t>
            </a:r>
            <a:endParaRPr lang="en-US" sz="5400" dirty="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B6359-A2D8-5767-4011-44D16450549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Optimisme</a:t>
            </a:r>
            <a:r>
              <a:rPr lang="en-US" sz="2200" dirty="0"/>
              <a:t>, het </a:t>
            </a:r>
            <a:r>
              <a:rPr lang="en-US" sz="2200" dirty="0" err="1"/>
              <a:t>goede</a:t>
            </a:r>
            <a:r>
              <a:rPr lang="en-US" sz="2200" dirty="0"/>
              <a:t> </a:t>
            </a:r>
            <a:r>
              <a:rPr lang="en-US" sz="2200" dirty="0" err="1"/>
              <a:t>zien</a:t>
            </a:r>
            <a:r>
              <a:rPr lang="en-US" sz="2200" dirty="0"/>
              <a:t>, </a:t>
            </a:r>
            <a:r>
              <a:rPr lang="en-US" sz="2200" dirty="0" err="1"/>
              <a:t>zich</a:t>
            </a:r>
            <a:r>
              <a:rPr lang="en-US" sz="2200" dirty="0"/>
              <a:t> op de </a:t>
            </a:r>
            <a:r>
              <a:rPr lang="en-US" sz="2200" dirty="0" err="1"/>
              <a:t>zon</a:t>
            </a:r>
            <a:r>
              <a:rPr lang="en-US" sz="2200" dirty="0"/>
              <a:t> </a:t>
            </a:r>
            <a:r>
              <a:rPr lang="en-US" sz="2200" dirty="0" err="1"/>
              <a:t>richten</a:t>
            </a:r>
            <a:r>
              <a:rPr lang="en-US" sz="2200" dirty="0"/>
              <a:t>, hoop, </a:t>
            </a:r>
            <a:r>
              <a:rPr lang="en-US" sz="2200" dirty="0" err="1"/>
              <a:t>vooruitkijkend</a:t>
            </a:r>
            <a:r>
              <a:rPr lang="en-US" sz="2200" dirty="0"/>
              <a:t>, </a:t>
            </a:r>
            <a:r>
              <a:rPr lang="en-US" sz="2200" dirty="0" err="1"/>
              <a:t>positief</a:t>
            </a:r>
            <a:r>
              <a:rPr lang="en-US" sz="2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err="1"/>
              <a:t>Klassiek</a:t>
            </a:r>
            <a:r>
              <a:rPr lang="en-US" sz="2200" dirty="0"/>
              <a:t>,</a:t>
            </a:r>
            <a:r>
              <a:rPr lang="en-GB" dirty="0"/>
              <a:t> </a:t>
            </a:r>
            <a:r>
              <a:rPr lang="en-GB" dirty="0" err="1"/>
              <a:t>niet-aflatende</a:t>
            </a:r>
            <a:r>
              <a:rPr lang="en-GB" dirty="0"/>
              <a:t> </a:t>
            </a:r>
            <a:r>
              <a:rPr lang="en-GB" dirty="0" err="1"/>
              <a:t>toewijding</a:t>
            </a:r>
            <a:r>
              <a:rPr lang="en-GB" dirty="0"/>
              <a:t>. </a:t>
            </a:r>
            <a:r>
              <a:rPr lang="en-GB" dirty="0" err="1"/>
              <a:t>Griekse</a:t>
            </a:r>
            <a:r>
              <a:rPr lang="en-GB" dirty="0"/>
              <a:t> </a:t>
            </a:r>
            <a:r>
              <a:rPr lang="en-GB" dirty="0" err="1"/>
              <a:t>mythe</a:t>
            </a:r>
            <a:r>
              <a:rPr lang="en-GB" dirty="0"/>
              <a:t>, </a:t>
            </a:r>
            <a:r>
              <a:rPr lang="en-GB" dirty="0" err="1"/>
              <a:t>Clytia</a:t>
            </a:r>
            <a:r>
              <a:rPr lang="en-GB" dirty="0"/>
              <a:t> </a:t>
            </a:r>
            <a:r>
              <a:rPr lang="en-GB" dirty="0" err="1"/>
              <a:t>verliefd</a:t>
            </a:r>
            <a:r>
              <a:rPr lang="en-GB" dirty="0"/>
              <a:t> op de Apollo.</a:t>
            </a:r>
          </a:p>
          <a:p>
            <a:r>
              <a:rPr lang="en-GB" dirty="0" err="1"/>
              <a:t>Clytia's</a:t>
            </a:r>
            <a:r>
              <a:rPr lang="en-GB" dirty="0"/>
              <a:t> </a:t>
            </a:r>
            <a:r>
              <a:rPr lang="en-GB" dirty="0" err="1"/>
              <a:t>jaloezie</a:t>
            </a:r>
            <a:r>
              <a:rPr lang="en-GB" dirty="0"/>
              <a:t> </a:t>
            </a:r>
            <a:r>
              <a:rPr lang="en-GB" dirty="0" err="1"/>
              <a:t>veroorzaakte</a:t>
            </a:r>
            <a:r>
              <a:rPr lang="en-GB" dirty="0"/>
              <a:t> de </a:t>
            </a:r>
            <a:r>
              <a:rPr lang="en-GB" dirty="0" err="1"/>
              <a:t>dood</a:t>
            </a:r>
            <a:r>
              <a:rPr lang="en-GB" dirty="0"/>
              <a:t> van </a:t>
            </a:r>
            <a:r>
              <a:rPr lang="en-GB" dirty="0" err="1"/>
              <a:t>haar</a:t>
            </a:r>
            <a:r>
              <a:rPr lang="en-GB" dirty="0"/>
              <a:t> </a:t>
            </a:r>
            <a:r>
              <a:rPr lang="en-GB" dirty="0" err="1"/>
              <a:t>zuster</a:t>
            </a:r>
            <a:r>
              <a:rPr lang="en-GB" dirty="0"/>
              <a:t>. Ze </a:t>
            </a:r>
            <a:r>
              <a:rPr lang="en-GB" dirty="0" err="1"/>
              <a:t>kwijnde</a:t>
            </a:r>
            <a:r>
              <a:rPr lang="en-GB" dirty="0"/>
              <a:t> </a:t>
            </a:r>
            <a:r>
              <a:rPr lang="en-GB" dirty="0" err="1"/>
              <a:t>weg</a:t>
            </a:r>
            <a:r>
              <a:rPr lang="en-GB" dirty="0"/>
              <a:t> </a:t>
            </a:r>
            <a:r>
              <a:rPr lang="en-GB" dirty="0" err="1"/>
              <a:t>nadat</a:t>
            </a:r>
            <a:r>
              <a:rPr lang="en-GB" dirty="0"/>
              <a:t> de god </a:t>
            </a:r>
            <a:r>
              <a:rPr lang="en-GB" dirty="0" err="1"/>
              <a:t>haar</a:t>
            </a:r>
            <a:r>
              <a:rPr lang="en-GB" dirty="0"/>
              <a:t> </a:t>
            </a:r>
            <a:r>
              <a:rPr lang="en-GB" dirty="0" err="1"/>
              <a:t>bleef</a:t>
            </a:r>
            <a:r>
              <a:rPr lang="en-GB" dirty="0"/>
              <a:t> </a:t>
            </a:r>
            <a:r>
              <a:rPr lang="en-GB" dirty="0" err="1"/>
              <a:t>afwijzen</a:t>
            </a:r>
            <a:r>
              <a:rPr lang="en-GB" dirty="0"/>
              <a:t>. Ze </a:t>
            </a:r>
            <a:r>
              <a:rPr lang="en-GB" dirty="0" err="1"/>
              <a:t>veranderde</a:t>
            </a:r>
            <a:r>
              <a:rPr lang="en-GB" dirty="0"/>
              <a:t> in de bloem die </a:t>
            </a:r>
            <a:r>
              <a:rPr lang="en-GB" dirty="0" err="1"/>
              <a:t>altijd</a:t>
            </a:r>
            <a:r>
              <a:rPr lang="en-GB" dirty="0"/>
              <a:t> het </a:t>
            </a:r>
            <a:r>
              <a:rPr lang="en-GB" dirty="0" err="1"/>
              <a:t>gezicht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de zon </a:t>
            </a:r>
            <a:r>
              <a:rPr lang="en-GB" dirty="0" err="1"/>
              <a:t>wendt</a:t>
            </a:r>
            <a:r>
              <a:rPr lang="en-GB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26" name="Picture 2" descr="Grafsteen zonnebloem | Eijgelaar Gedenken | 43647">
            <a:extLst>
              <a:ext uri="{FF2B5EF4-FFF2-40B4-BE49-F238E27FC236}">
                <a16:creationId xmlns:a16="http://schemas.microsoft.com/office/drawing/2014/main" id="{E2A47990-9060-83C5-F6C5-25D9422C1D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r="1100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12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id="{5FC20A2C-6EAB-A0B5-7D0A-EFA0F9665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06" r="4250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D6B95-0CB2-605B-BD58-EFC1FCE8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Over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culturele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grenzen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330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41F43-E69C-FB37-9863-59D50A59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Treurwilg</a:t>
            </a:r>
            <a:endParaRPr lang="en-US" sz="5400" dirty="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09843-1AD1-38A5-B1D3-CAD772A03988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Verdriet</a:t>
            </a:r>
            <a:r>
              <a:rPr lang="en-US" sz="2200" dirty="0"/>
              <a:t>, </a:t>
            </a:r>
            <a:r>
              <a:rPr lang="en-US" sz="2200" dirty="0" err="1"/>
              <a:t>rouw</a:t>
            </a:r>
            <a:r>
              <a:rPr lang="en-US" sz="2200" dirty="0"/>
              <a:t>, maar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veerkacht</a:t>
            </a:r>
            <a:r>
              <a:rPr lang="en-US" sz="2200" dirty="0"/>
              <a:t>.</a:t>
            </a:r>
          </a:p>
        </p:txBody>
      </p:sp>
      <p:pic>
        <p:nvPicPr>
          <p:cNvPr id="2050" name="Picture 2" descr="België - Grafbeplanting - Den Hollandsche">
            <a:extLst>
              <a:ext uri="{FF2B5EF4-FFF2-40B4-BE49-F238E27FC236}">
                <a16:creationId xmlns:a16="http://schemas.microsoft.com/office/drawing/2014/main" id="{377AE287-400E-54CC-F614-BC9D69225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4" r="1146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F4E490-1913-79B6-77E9-8E462DC4F386}"/>
              </a:ext>
            </a:extLst>
          </p:cNvPr>
          <p:cNvSpPr/>
          <p:nvPr/>
        </p:nvSpPr>
        <p:spPr>
          <a:xfrm>
            <a:off x="8317282" y="1929008"/>
            <a:ext cx="1440493" cy="80166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17326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oemenweide aanleggen in de tuin - Stappenplan – Buitenleven">
            <a:extLst>
              <a:ext uri="{FF2B5EF4-FFF2-40B4-BE49-F238E27FC236}">
                <a16:creationId xmlns:a16="http://schemas.microsoft.com/office/drawing/2014/main" id="{0F75B95B-FF83-F0E2-09CD-6D1BEA4EC6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496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6A01C-D981-EB2E-A90C-37C6B3F3D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Met mogelijks 50 000 dieren en planten in het totaal, heel wat inspiratie.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410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AC5D2-FFB7-E089-BB65-A02BC8C5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Verder clicken?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ound, red, helmet, cement&#10;&#10;Description automatically generated">
            <a:extLst>
              <a:ext uri="{FF2B5EF4-FFF2-40B4-BE49-F238E27FC236}">
                <a16:creationId xmlns:a16="http://schemas.microsoft.com/office/drawing/2014/main" id="{EA43524F-D5B4-AEAE-1F42-4E623826A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7" r="251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D5FEA-90DB-4F27-D70E-7DB7A6E3623F}"/>
              </a:ext>
            </a:extLst>
          </p:cNvPr>
          <p:cNvSpPr txBox="1"/>
          <p:nvPr/>
        </p:nvSpPr>
        <p:spPr>
          <a:xfrm>
            <a:off x="309721" y="4792680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BE" dirty="0"/>
              <a:t>https://www.dodenakkers.nl/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C09B0-4699-07B6-7560-81A325C238CC}"/>
              </a:ext>
            </a:extLst>
          </p:cNvPr>
          <p:cNvSpPr txBox="1"/>
          <p:nvPr/>
        </p:nvSpPr>
        <p:spPr>
          <a:xfrm>
            <a:off x="309721" y="5439089"/>
            <a:ext cx="4187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BE" dirty="0"/>
              <a:t>https://www.schoonselhof.be/schoonselhofrand/symbolen.html</a:t>
            </a:r>
          </a:p>
        </p:txBody>
      </p:sp>
    </p:spTree>
    <p:extLst>
      <p:ext uri="{BB962C8B-B14F-4D97-AF65-F5344CB8AC3E}">
        <p14:creationId xmlns:p14="http://schemas.microsoft.com/office/powerpoint/2010/main" val="2821763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B629-2B9D-DC75-D1E3-455EA8EE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E36DC-8BD6-7D74-9C49-6502144B3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E9116-8582-E5A9-E68F-C91D9D2F4E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26414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217C7-6104-7D57-9E75-3749CAE7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GB" dirty="0"/>
              <a:t>V</a:t>
            </a:r>
            <a:r>
              <a:rPr lang="en-BE" dirty="0"/>
              <a:t>ragen staat vrij.</a:t>
            </a:r>
          </a:p>
        </p:txBody>
      </p:sp>
      <p:pic>
        <p:nvPicPr>
          <p:cNvPr id="5" name="Picture 4" descr="A person holding a small insect&#10;&#10;Description automatically generated with low confidence">
            <a:extLst>
              <a:ext uri="{FF2B5EF4-FFF2-40B4-BE49-F238E27FC236}">
                <a16:creationId xmlns:a16="http://schemas.microsoft.com/office/drawing/2014/main" id="{88C8FAC4-F777-9107-46FD-FC9729B2C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4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1C79E-33A1-459F-82E8-503AD606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en-BE" sz="2000"/>
              <a:t>Jeroen Venderickx</a:t>
            </a:r>
          </a:p>
          <a:p>
            <a:pPr marL="0" indent="0">
              <a:buNone/>
            </a:pPr>
            <a:r>
              <a:rPr lang="en-BE" sz="2000"/>
              <a:t>Wetenschappelijk techicus KBIN</a:t>
            </a:r>
          </a:p>
          <a:p>
            <a:pPr marL="0" indent="0">
              <a:buNone/>
            </a:pPr>
            <a:r>
              <a:rPr lang="en-BE" sz="2000"/>
              <a:t>Docent CVO-Brussel</a:t>
            </a:r>
          </a:p>
          <a:p>
            <a:pPr marL="0" indent="0">
              <a:buNone/>
            </a:pPr>
            <a:r>
              <a:rPr lang="en-BE" sz="2000"/>
              <a:t>Natuurgids</a:t>
            </a:r>
          </a:p>
          <a:p>
            <a:pPr marL="0" indent="0">
              <a:buNone/>
            </a:pPr>
            <a:endParaRPr lang="en-BE" sz="2000"/>
          </a:p>
          <a:p>
            <a:r>
              <a:rPr lang="en-BE" sz="2000"/>
              <a:t>0497 453 710</a:t>
            </a:r>
          </a:p>
          <a:p>
            <a:r>
              <a:rPr lang="en-GB" sz="2000"/>
              <a:t>J</a:t>
            </a:r>
            <a:r>
              <a:rPr lang="en-BE" sz="2000"/>
              <a:t>eroenvenderickx@gmail.com</a:t>
            </a:r>
          </a:p>
          <a:p>
            <a:r>
              <a:rPr lang="en-GB" sz="2000"/>
              <a:t>http://georoen.weebly.com/</a:t>
            </a:r>
            <a:endParaRPr lang="en-BE" sz="2000"/>
          </a:p>
        </p:txBody>
      </p:sp>
    </p:spTree>
    <p:extLst>
      <p:ext uri="{BB962C8B-B14F-4D97-AF65-F5344CB8AC3E}">
        <p14:creationId xmlns:p14="http://schemas.microsoft.com/office/powerpoint/2010/main" val="2441496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lions drinking water&#10;&#10;Description automatically generated">
            <a:extLst>
              <a:ext uri="{FF2B5EF4-FFF2-40B4-BE49-F238E27FC236}">
                <a16:creationId xmlns:a16="http://schemas.microsoft.com/office/drawing/2014/main" id="{A08BDC31-5843-927B-5BAA-616AE320E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5" r="4284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51B5C-C6E9-F141-31C1-DE8C0C02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dirty="0"/>
              <a:t>V</a:t>
            </a:r>
            <a:r>
              <a:rPr lang="en-BE" sz="4000" dirty="0"/>
              <a:t>ariatie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77038E-491A-B3D8-506A-609E1220E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255382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Soms</a:t>
            </a:r>
            <a:r>
              <a:rPr lang="en-US" sz="2000" dirty="0"/>
              <a:t> </a:t>
            </a:r>
            <a:r>
              <a:rPr lang="en-US" sz="2000" dirty="0" err="1"/>
              <a:t>nadeel</a:t>
            </a:r>
            <a:endParaRPr lang="en-US" sz="2000" dirty="0"/>
          </a:p>
          <a:p>
            <a:r>
              <a:rPr lang="en-US" sz="2000" dirty="0" err="1"/>
              <a:t>Soms</a:t>
            </a:r>
            <a:r>
              <a:rPr lang="en-US" sz="2000" dirty="0"/>
              <a:t> </a:t>
            </a:r>
            <a:r>
              <a:rPr lang="en-US" sz="2000" dirty="0" err="1"/>
              <a:t>voordeel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Bij</a:t>
            </a:r>
            <a:r>
              <a:rPr lang="en-US" sz="2000" dirty="0"/>
              <a:t> </a:t>
            </a:r>
            <a:r>
              <a:rPr lang="en-US" sz="2000" dirty="0" err="1"/>
              <a:t>veranderende</a:t>
            </a:r>
            <a:r>
              <a:rPr lang="en-US" sz="2000" dirty="0"/>
              <a:t> </a:t>
            </a:r>
            <a:r>
              <a:rPr lang="en-US" sz="2000" dirty="0" err="1"/>
              <a:t>situatie</a:t>
            </a:r>
            <a:r>
              <a:rPr lang="en-US" sz="2000" dirty="0"/>
              <a:t>: “</a:t>
            </a:r>
            <a:r>
              <a:rPr lang="en-US" sz="2000" dirty="0" err="1"/>
              <a:t>keuze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r>
              <a:rPr lang="en-US" sz="2000" dirty="0" err="1"/>
              <a:t>Klimaat</a:t>
            </a:r>
            <a:r>
              <a:rPr lang="en-US" sz="2000" dirty="0"/>
              <a:t>, </a:t>
            </a:r>
            <a:r>
              <a:rPr lang="en-US" sz="2000" dirty="0" err="1"/>
              <a:t>landschap</a:t>
            </a:r>
            <a:r>
              <a:rPr lang="en-US" sz="2000" dirty="0"/>
              <a:t>, </a:t>
            </a:r>
            <a:r>
              <a:rPr lang="en-US" sz="2000" dirty="0" err="1"/>
              <a:t>vegetatie</a:t>
            </a:r>
            <a:r>
              <a:rPr lang="en-US" sz="2000" dirty="0"/>
              <a:t>, </a:t>
            </a:r>
            <a:r>
              <a:rPr lang="en-US" sz="2000" dirty="0" err="1"/>
              <a:t>invasieve</a:t>
            </a:r>
            <a:r>
              <a:rPr lang="en-US" sz="2000" dirty="0"/>
              <a:t> </a:t>
            </a:r>
            <a:r>
              <a:rPr lang="en-US" sz="2000" dirty="0" err="1"/>
              <a:t>soorten</a:t>
            </a:r>
            <a:r>
              <a:rPr lang="en-US" sz="20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6355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44B99E3D-B43D-F253-4AE3-E8C0D6B2A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8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6BF171-7AA7-EA21-051F-47697BB66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Soorten</a:t>
            </a:r>
            <a:r>
              <a:rPr lang="en-GB" sz="4000"/>
              <a:t>diversiteit</a:t>
            </a:r>
            <a:endParaRPr lang="en-BE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0B0F21-35E2-27CF-0FEC-C007DB17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64" y="2434201"/>
            <a:ext cx="4485025" cy="2158763"/>
          </a:xfrm>
        </p:spPr>
        <p:txBody>
          <a:bodyPr>
            <a:normAutofit/>
          </a:bodyPr>
          <a:lstStyle/>
          <a:p>
            <a:r>
              <a:rPr lang="en-US" sz="2000" dirty="0" err="1"/>
              <a:t>Planten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 err="1"/>
              <a:t>Organismen</a:t>
            </a:r>
            <a:r>
              <a:rPr lang="en-US" sz="2000" dirty="0"/>
              <a:t> die door </a:t>
            </a:r>
            <a:r>
              <a:rPr lang="en-US" sz="2000" dirty="0" err="1"/>
              <a:t>fotosynthese</a:t>
            </a:r>
            <a:r>
              <a:rPr lang="en-US" sz="2000" dirty="0"/>
              <a:t> </a:t>
            </a:r>
            <a:r>
              <a:rPr lang="en-US" sz="2000" dirty="0" err="1"/>
              <a:t>zichzelf</a:t>
            </a:r>
            <a:r>
              <a:rPr lang="en-US" sz="2000" dirty="0"/>
              <a:t> </a:t>
            </a:r>
            <a:r>
              <a:rPr lang="en-US" sz="2000" dirty="0" err="1"/>
              <a:t>voorzien</a:t>
            </a:r>
            <a:r>
              <a:rPr lang="en-US" sz="2000" dirty="0"/>
              <a:t> in </a:t>
            </a:r>
            <a:r>
              <a:rPr lang="en-US" sz="2000" dirty="0" err="1"/>
              <a:t>voedsel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Zonnenenergie</a:t>
            </a:r>
            <a:r>
              <a:rPr lang="en-US" sz="2000" dirty="0"/>
              <a:t> </a:t>
            </a:r>
            <a:r>
              <a:rPr lang="en-US" sz="2000" dirty="0" err="1"/>
              <a:t>omzetten</a:t>
            </a:r>
            <a:r>
              <a:rPr lang="en-US" sz="2000" dirty="0"/>
              <a:t> in </a:t>
            </a:r>
            <a:r>
              <a:rPr lang="en-US" sz="2000" dirty="0" err="1"/>
              <a:t>koolhydraten</a:t>
            </a:r>
            <a:r>
              <a:rPr lang="en-US" sz="2000" dirty="0"/>
              <a:t> (</a:t>
            </a:r>
            <a:r>
              <a:rPr lang="en-US" sz="2000" dirty="0" err="1"/>
              <a:t>zetmeel</a:t>
            </a:r>
            <a:r>
              <a:rPr lang="en-US" sz="2000" dirty="0"/>
              <a:t>, cellulose, </a:t>
            </a:r>
            <a:r>
              <a:rPr lang="en-US" sz="2000" dirty="0" err="1"/>
              <a:t>suiker</a:t>
            </a:r>
            <a:r>
              <a:rPr lang="en-US" sz="2000" dirty="0"/>
              <a:t>, </a:t>
            </a:r>
            <a:r>
              <a:rPr lang="en-US" sz="2000" dirty="0" err="1"/>
              <a:t>hout</a:t>
            </a:r>
            <a:r>
              <a:rPr lang="en-US" sz="2000" dirty="0"/>
              <a:t>).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84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A5B76-5AB7-0246-8E59-174265A54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663" y="6075"/>
            <a:ext cx="8985337" cy="6918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3DBEC-3023-3345-8D8D-3F0ED8C6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386369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veel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meer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organismen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planten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dan je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denkt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0EF41-5B7A-73D1-9545-B416BB5FD4C8}"/>
              </a:ext>
            </a:extLst>
          </p:cNvPr>
          <p:cNvSpPr txBox="1"/>
          <p:nvPr/>
        </p:nvSpPr>
        <p:spPr>
          <a:xfrm>
            <a:off x="250520" y="3528675"/>
            <a:ext cx="3821757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Naar</a:t>
            </a:r>
            <a:r>
              <a:rPr lang="en-US" sz="2200" dirty="0"/>
              <a:t> </a:t>
            </a:r>
            <a:r>
              <a:rPr lang="en-US" sz="2200" dirty="0" err="1"/>
              <a:t>schatting</a:t>
            </a:r>
            <a:r>
              <a:rPr lang="en-US" sz="2200" dirty="0"/>
              <a:t> 18.500 </a:t>
            </a:r>
            <a:r>
              <a:rPr lang="en-US" sz="2200" dirty="0" err="1"/>
              <a:t>soorten</a:t>
            </a:r>
            <a:r>
              <a:rPr lang="en-US" sz="2200" dirty="0"/>
              <a:t> </a:t>
            </a:r>
            <a:r>
              <a:rPr lang="en-US" sz="2200" dirty="0" err="1"/>
              <a:t>planten</a:t>
            </a:r>
            <a:r>
              <a:rPr lang="en-US" sz="2200" dirty="0"/>
              <a:t> (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zwammen</a:t>
            </a:r>
            <a:r>
              <a:rPr lang="en-US" sz="22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20 </a:t>
            </a:r>
            <a:r>
              <a:rPr lang="en-US" sz="2200" dirty="0" err="1"/>
              <a:t>à</a:t>
            </a:r>
            <a:r>
              <a:rPr lang="en-US" sz="2200" dirty="0"/>
              <a:t> 25 %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 </a:t>
            </a:r>
            <a:r>
              <a:rPr lang="en-US" sz="2200" dirty="0" err="1"/>
              <a:t>waargenomen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9383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8481F-D1DE-9046-8FE0-158494DC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Wat ‘men’ als planten ziet.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5D6F3-689F-494B-BF7D-4EF8015E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3" r="6589" b="2"/>
          <a:stretch/>
        </p:blipFill>
        <p:spPr>
          <a:xfrm>
            <a:off x="638882" y="2011191"/>
            <a:ext cx="4922674" cy="4922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5EAA1-E451-0F4A-A1CC-9BF25DD5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814" y="3938351"/>
            <a:ext cx="3777098" cy="19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3D60D-BA11-E625-5A61-53CD07FD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anchor="b">
            <a:normAutofit/>
          </a:bodyPr>
          <a:lstStyle/>
          <a:p>
            <a:r>
              <a:rPr lang="en-GB" sz="5400"/>
              <a:t>D</a:t>
            </a:r>
            <a:r>
              <a:rPr lang="en-BE" sz="5400"/>
              <a:t>ieren in België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0A0A686-D439-4754-B7DE-6C6B4A437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953"/>
          <a:stretch/>
        </p:blipFill>
        <p:spPr bwMode="auto"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olven in België - Onze Natuur">
            <a:extLst>
              <a:ext uri="{FF2B5EF4-FFF2-40B4-BE49-F238E27FC236}">
                <a16:creationId xmlns:a16="http://schemas.microsoft.com/office/drawing/2014/main" id="{154E0399-F846-1F38-76F0-993E7844A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0" r="15341" b="3"/>
          <a:stretch/>
        </p:blipFill>
        <p:spPr bwMode="auto"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8C2D8A77-5F24-47F1-76CC-3801C6C57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r="-4" b="606"/>
          <a:stretch/>
        </p:blipFill>
        <p:spPr bwMode="auto"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ouden tor">
            <a:extLst>
              <a:ext uri="{FF2B5EF4-FFF2-40B4-BE49-F238E27FC236}">
                <a16:creationId xmlns:a16="http://schemas.microsoft.com/office/drawing/2014/main" id="{F5653B77-6562-8FC3-071C-0CE3DF1A4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14502" b="-1"/>
          <a:stretch/>
        </p:blipFill>
        <p:spPr bwMode="auto"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A6FC-AE82-C8B6-2733-11359DF45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>
            <a:normAutofit/>
          </a:bodyPr>
          <a:lstStyle/>
          <a:p>
            <a:r>
              <a:rPr lang="en-BE" sz="2200"/>
              <a:t>450 gewervelden </a:t>
            </a:r>
          </a:p>
          <a:p>
            <a:r>
              <a:rPr lang="en-BE" sz="2200"/>
              <a:t>25 000 insecten</a:t>
            </a:r>
          </a:p>
          <a:p>
            <a:r>
              <a:rPr lang="en-BE" sz="2200"/>
              <a:t>2000 spinnen</a:t>
            </a:r>
          </a:p>
          <a:p>
            <a:r>
              <a:rPr lang="en-BE" sz="2200"/>
              <a:t>5000 wormen</a:t>
            </a:r>
          </a:p>
        </p:txBody>
      </p:sp>
    </p:spTree>
    <p:extLst>
      <p:ext uri="{BB962C8B-B14F-4D97-AF65-F5344CB8AC3E}">
        <p14:creationId xmlns:p14="http://schemas.microsoft.com/office/powerpoint/2010/main" val="2920769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EA8688DDAC364E8B41AB922EBB3E58" ma:contentTypeVersion="13" ma:contentTypeDescription="Een nieuw document maken." ma:contentTypeScope="" ma:versionID="f20736f8be2a3496fb77401e9e4bd939">
  <xsd:schema xmlns:xsd="http://www.w3.org/2001/XMLSchema" xmlns:xs="http://www.w3.org/2001/XMLSchema" xmlns:p="http://schemas.microsoft.com/office/2006/metadata/properties" xmlns:ns2="35402ded-d636-43cb-9da3-974814262e59" xmlns:ns3="de657d71-9e01-499b-91b2-cd2d83493f87" targetNamespace="http://schemas.microsoft.com/office/2006/metadata/properties" ma:root="true" ma:fieldsID="958924e5c4547d6baeccb4f23ed7de63" ns2:_="" ns3:_="">
    <xsd:import namespace="35402ded-d636-43cb-9da3-974814262e59"/>
    <xsd:import namespace="de657d71-9e01-499b-91b2-cd2d83493f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02ded-d636-43cb-9da3-974814262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57d71-9e01-499b-91b2-cd2d83493f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AF2C0E-9B3E-4C03-9B5B-B1C44D791BCE}"/>
</file>

<file path=customXml/itemProps2.xml><?xml version="1.0" encoding="utf-8"?>
<ds:datastoreItem xmlns:ds="http://schemas.openxmlformats.org/officeDocument/2006/customXml" ds:itemID="{43DE40D8-77F8-46E8-9FC6-BD2794684921}"/>
</file>

<file path=customXml/itemProps3.xml><?xml version="1.0" encoding="utf-8"?>
<ds:datastoreItem xmlns:ds="http://schemas.openxmlformats.org/officeDocument/2006/customXml" ds:itemID="{DD9E7C99-00AF-4216-9043-748DF46552E4}"/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1787</Words>
  <Application>Microsoft Macintosh PowerPoint</Application>
  <PresentationFormat>Widescreen</PresentationFormat>
  <Paragraphs>189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Biodiversiteit</vt:lpstr>
      <vt:lpstr>Wat is biodiversiteit?</vt:lpstr>
      <vt:lpstr>Drie niveaus</vt:lpstr>
      <vt:lpstr>Genetische diversiteit</vt:lpstr>
      <vt:lpstr>Variatie</vt:lpstr>
      <vt:lpstr>Soortendiversiteit</vt:lpstr>
      <vt:lpstr>Er zijn veel meer organismen die planten zijn dan je denkt.</vt:lpstr>
      <vt:lpstr>Wat ‘men’ als planten ziet.</vt:lpstr>
      <vt:lpstr>Dieren in België</vt:lpstr>
      <vt:lpstr>Ecosysteemdiversiteit</vt:lpstr>
      <vt:lpstr>Ecosysteemdiversiteit</vt:lpstr>
      <vt:lpstr>“Natuur” in Vlaanderen</vt:lpstr>
      <vt:lpstr>PowerPoint Presentation</vt:lpstr>
      <vt:lpstr>Ecosysteemdiversiteit</vt:lpstr>
      <vt:lpstr>Ecosysteem vs habitat vs biotoop</vt:lpstr>
      <vt:lpstr>Wat heeft die diversiteit eigenlijk voor nut?</vt:lpstr>
      <vt:lpstr>De natuur, ecosystemen, biodiversiteit bieden de mens levensnoodzakelijke diensten ‘gratis’ aan.</vt:lpstr>
      <vt:lpstr>Grote gevaren voor biodiversiteit in Vlaanderen</vt:lpstr>
      <vt:lpstr>PowerPoint Presentation</vt:lpstr>
      <vt:lpstr>PowerPoint Presentation</vt:lpstr>
      <vt:lpstr>PowerPoint Presentation</vt:lpstr>
      <vt:lpstr>Versnipperde natuur in Vlaanderen</vt:lpstr>
      <vt:lpstr>Begraafplaatsen kunnen mee een rol spelen.</vt:lpstr>
      <vt:lpstr>Het kan ook zonder of met minder pesiciden</vt:lpstr>
      <vt:lpstr>Verder clicken?</vt:lpstr>
      <vt:lpstr>Natuur &amp; symboliek</vt:lpstr>
      <vt:lpstr>Klassieke voorbeelden</vt:lpstr>
      <vt:lpstr>Roos eeuwenoud en actueel</vt:lpstr>
      <vt:lpstr>PowerPoint Presentation</vt:lpstr>
      <vt:lpstr>Uilen</vt:lpstr>
      <vt:lpstr>Uilen, soms in combinatie met hanen die afwisselend over dag en nacht waken.</vt:lpstr>
      <vt:lpstr>Taxus</vt:lpstr>
      <vt:lpstr>Palmtak / Buxus</vt:lpstr>
      <vt:lpstr>PowerPoint Presentation</vt:lpstr>
      <vt:lpstr>Eik</vt:lpstr>
      <vt:lpstr>Vlinder</vt:lpstr>
      <vt:lpstr>Vergeet-me-nietje</vt:lpstr>
      <vt:lpstr>Viooltje zowel christelijk als vrijzinnig ‘pensée’</vt:lpstr>
      <vt:lpstr>Met een bijsmaak </vt:lpstr>
      <vt:lpstr>Persoonlijke interpretaties</vt:lpstr>
      <vt:lpstr>zonnenbloem</vt:lpstr>
      <vt:lpstr>Over culturele grenzen heen.</vt:lpstr>
      <vt:lpstr>Treurwilg</vt:lpstr>
      <vt:lpstr>Met mogelijks 50 000 dieren en planten in het totaal, heel wat inspiratie.</vt:lpstr>
      <vt:lpstr>Verder clicken?</vt:lpstr>
      <vt:lpstr>PowerPoint Presentation</vt:lpstr>
      <vt:lpstr>Vragen staat vrij.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Jeroen Venderickx</dc:creator>
  <cp:lastModifiedBy>Jeroen Venderickx</cp:lastModifiedBy>
  <cp:revision>14</cp:revision>
  <dcterms:created xsi:type="dcterms:W3CDTF">2022-04-18T20:26:10Z</dcterms:created>
  <dcterms:modified xsi:type="dcterms:W3CDTF">2022-04-20T21:56:35Z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108165704e84b009d837ff9cbe4418d">
    <vt:lpwstr/>
  </property>
  <property fmtid="{D5CDD505-2E9C-101B-9397-08002B2CF9AE}" pid="3" name="igDocumenttype">
    <vt:lpwstr/>
  </property>
  <property fmtid="{D5CDD505-2E9C-101B-9397-08002B2CF9AE}" pid="4" name="igProject">
    <vt:lpwstr>1;#30600100 Intergemeentelijke Onroerenderfgoeddienst IGEMO|f18122b9-9d14-436b-b9a9-e3360f2a243e</vt:lpwstr>
  </property>
  <property fmtid="{D5CDD505-2E9C-101B-9397-08002B2CF9AE}" pid="5" name="o7977c31c97748d38ea08a7275dfc367">
    <vt:lpwstr>30600100 Intergemeentelijke Onroerenderfgoeddienst IGEMO|f18122b9-9d14-436b-b9a9-e3360f2a243e</vt:lpwstr>
  </property>
  <property fmtid="{D5CDD505-2E9C-101B-9397-08002B2CF9AE}" pid="6" name="ContentTypeId">
    <vt:lpwstr>0x010100D3EA8688DDAC364E8B41AB922EBB3E58</vt:lpwstr>
  </property>
  <property fmtid="{D5CDD505-2E9C-101B-9397-08002B2CF9AE}" pid="7" name="TaxCatchAll">
    <vt:lpwstr>1;#30600100 Intergemeentelijke Onroerenderfgoeddienst IGEMO|f18122b9-9d14-436b-b9a9-e3360f2a243e</vt:lpwstr>
  </property>
</Properties>
</file>